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56" r:id="rId4"/>
    <p:sldId id="611" r:id="rId5"/>
    <p:sldId id="612" r:id="rId6"/>
    <p:sldId id="617" r:id="rId7"/>
    <p:sldId id="614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616" r:id="rId21"/>
    <p:sldId id="31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5CC219-F782-4CF2-BECC-6583581E2333}" v="276" dt="2023-11-28T11:00:26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H VASUNDHARA" userId="5523d507be39fbb2" providerId="LiveId" clId="{C65CC219-F782-4CF2-BECC-6583581E2333}"/>
    <pc:docChg chg="undo custSel addSld delSld modSld sldOrd">
      <pc:chgData name="WHH VASUNDHARA" userId="5523d507be39fbb2" providerId="LiveId" clId="{C65CC219-F782-4CF2-BECC-6583581E2333}" dt="2023-11-28T11:56:56.032" v="781" actId="1076"/>
      <pc:docMkLst>
        <pc:docMk/>
      </pc:docMkLst>
      <pc:sldChg chg="modSp mod">
        <pc:chgData name="WHH VASUNDHARA" userId="5523d507be39fbb2" providerId="LiveId" clId="{C65CC219-F782-4CF2-BECC-6583581E2333}" dt="2023-11-28T11:56:56.032" v="781" actId="1076"/>
        <pc:sldMkLst>
          <pc:docMk/>
          <pc:sldMk cId="1537356603" sldId="256"/>
        </pc:sldMkLst>
        <pc:spChg chg="mod">
          <ac:chgData name="WHH VASUNDHARA" userId="5523d507be39fbb2" providerId="LiveId" clId="{C65CC219-F782-4CF2-BECC-6583581E2333}" dt="2023-11-28T11:56:52.381" v="780" actId="1076"/>
          <ac:spMkLst>
            <pc:docMk/>
            <pc:sldMk cId="1537356603" sldId="256"/>
            <ac:spMk id="2" creationId="{5FAF6DF3-064C-B2B4-1A1F-A67E79076052}"/>
          </ac:spMkLst>
        </pc:spChg>
        <pc:spChg chg="mod">
          <ac:chgData name="WHH VASUNDHARA" userId="5523d507be39fbb2" providerId="LiveId" clId="{C65CC219-F782-4CF2-BECC-6583581E2333}" dt="2023-11-28T11:56:49.116" v="779" actId="14100"/>
          <ac:spMkLst>
            <pc:docMk/>
            <pc:sldMk cId="1537356603" sldId="256"/>
            <ac:spMk id="3" creationId="{4B6DE69B-30A4-216D-6130-D0BC8EC877EE}"/>
          </ac:spMkLst>
        </pc:spChg>
        <pc:spChg chg="mod">
          <ac:chgData name="WHH VASUNDHARA" userId="5523d507be39fbb2" providerId="LiveId" clId="{C65CC219-F782-4CF2-BECC-6583581E2333}" dt="2023-11-28T11:56:56.032" v="781" actId="1076"/>
          <ac:spMkLst>
            <pc:docMk/>
            <pc:sldMk cId="1537356603" sldId="256"/>
            <ac:spMk id="4" creationId="{D5B4B1C4-CF20-0E74-7D09-5B16F9F7D223}"/>
          </ac:spMkLst>
        </pc:spChg>
        <pc:picChg chg="mod">
          <ac:chgData name="WHH VASUNDHARA" userId="5523d507be39fbb2" providerId="LiveId" clId="{C65CC219-F782-4CF2-BECC-6583581E2333}" dt="2023-11-28T10:38:33.551" v="212" actId="14100"/>
          <ac:picMkLst>
            <pc:docMk/>
            <pc:sldMk cId="1537356603" sldId="256"/>
            <ac:picMk id="8" creationId="{58EABC47-755E-C5A1-92DB-8E2F4D11B95E}"/>
          </ac:picMkLst>
        </pc:picChg>
        <pc:picChg chg="mod">
          <ac:chgData name="WHH VASUNDHARA" userId="5523d507be39fbb2" providerId="LiveId" clId="{C65CC219-F782-4CF2-BECC-6583581E2333}" dt="2023-11-28T11:05:58.226" v="775" actId="1076"/>
          <ac:picMkLst>
            <pc:docMk/>
            <pc:sldMk cId="1537356603" sldId="256"/>
            <ac:picMk id="9" creationId="{D1C63EB5-D382-E256-51DA-7BD9AC3577AC}"/>
          </ac:picMkLst>
        </pc:picChg>
      </pc:sldChg>
      <pc:sldChg chg="del">
        <pc:chgData name="WHH VASUNDHARA" userId="5523d507be39fbb2" providerId="LiveId" clId="{C65CC219-F782-4CF2-BECC-6583581E2333}" dt="2023-11-27T10:18:17.025" v="0" actId="47"/>
        <pc:sldMkLst>
          <pc:docMk/>
          <pc:sldMk cId="3270226358" sldId="257"/>
        </pc:sldMkLst>
      </pc:sldChg>
      <pc:sldChg chg="del">
        <pc:chgData name="WHH VASUNDHARA" userId="5523d507be39fbb2" providerId="LiveId" clId="{C65CC219-F782-4CF2-BECC-6583581E2333}" dt="2023-11-27T10:19:30.734" v="2" actId="47"/>
        <pc:sldMkLst>
          <pc:docMk/>
          <pc:sldMk cId="3221095019" sldId="261"/>
        </pc:sldMkLst>
      </pc:sldChg>
      <pc:sldChg chg="del">
        <pc:chgData name="WHH VASUNDHARA" userId="5523d507be39fbb2" providerId="LiveId" clId="{C65CC219-F782-4CF2-BECC-6583581E2333}" dt="2023-11-27T10:19:35.123" v="3" actId="47"/>
        <pc:sldMkLst>
          <pc:docMk/>
          <pc:sldMk cId="552848069" sldId="262"/>
        </pc:sldMkLst>
      </pc:sldChg>
      <pc:sldChg chg="del">
        <pc:chgData name="WHH VASUNDHARA" userId="5523d507be39fbb2" providerId="LiveId" clId="{C65CC219-F782-4CF2-BECC-6583581E2333}" dt="2023-11-27T10:19:36.018" v="4" actId="47"/>
        <pc:sldMkLst>
          <pc:docMk/>
          <pc:sldMk cId="3764845807" sldId="263"/>
        </pc:sldMkLst>
      </pc:sldChg>
      <pc:sldChg chg="del">
        <pc:chgData name="WHH VASUNDHARA" userId="5523d507be39fbb2" providerId="LiveId" clId="{C65CC219-F782-4CF2-BECC-6583581E2333}" dt="2023-11-27T10:19:38.820" v="8" actId="47"/>
        <pc:sldMkLst>
          <pc:docMk/>
          <pc:sldMk cId="1423362534" sldId="273"/>
        </pc:sldMkLst>
      </pc:sldChg>
      <pc:sldChg chg="del">
        <pc:chgData name="WHH VASUNDHARA" userId="5523d507be39fbb2" providerId="LiveId" clId="{C65CC219-F782-4CF2-BECC-6583581E2333}" dt="2023-11-27T10:19:36.709" v="5" actId="47"/>
        <pc:sldMkLst>
          <pc:docMk/>
          <pc:sldMk cId="2565868375" sldId="277"/>
        </pc:sldMkLst>
      </pc:sldChg>
      <pc:sldChg chg="del">
        <pc:chgData name="WHH VASUNDHARA" userId="5523d507be39fbb2" providerId="LiveId" clId="{C65CC219-F782-4CF2-BECC-6583581E2333}" dt="2023-11-27T10:34:37.910" v="21" actId="47"/>
        <pc:sldMkLst>
          <pc:docMk/>
          <pc:sldMk cId="2164332725" sldId="280"/>
        </pc:sldMkLst>
      </pc:sldChg>
      <pc:sldChg chg="del">
        <pc:chgData name="WHH VASUNDHARA" userId="5523d507be39fbb2" providerId="LiveId" clId="{C65CC219-F782-4CF2-BECC-6583581E2333}" dt="2023-11-28T10:44:14.591" v="302" actId="47"/>
        <pc:sldMkLst>
          <pc:docMk/>
          <pc:sldMk cId="1774795601" sldId="283"/>
        </pc:sldMkLst>
      </pc:sldChg>
      <pc:sldChg chg="del">
        <pc:chgData name="WHH VASUNDHARA" userId="5523d507be39fbb2" providerId="LiveId" clId="{C65CC219-F782-4CF2-BECC-6583581E2333}" dt="2023-11-28T10:44:58.635" v="303" actId="47"/>
        <pc:sldMkLst>
          <pc:docMk/>
          <pc:sldMk cId="3783228256" sldId="284"/>
        </pc:sldMkLst>
      </pc:sldChg>
      <pc:sldChg chg="del">
        <pc:chgData name="WHH VASUNDHARA" userId="5523d507be39fbb2" providerId="LiveId" clId="{C65CC219-F782-4CF2-BECC-6583581E2333}" dt="2023-11-27T10:18:18.804" v="1" actId="47"/>
        <pc:sldMkLst>
          <pc:docMk/>
          <pc:sldMk cId="818186801" sldId="285"/>
        </pc:sldMkLst>
      </pc:sldChg>
      <pc:sldChg chg="del">
        <pc:chgData name="WHH VASUNDHARA" userId="5523d507be39fbb2" providerId="LiveId" clId="{C65CC219-F782-4CF2-BECC-6583581E2333}" dt="2023-11-27T10:19:37.874" v="6" actId="47"/>
        <pc:sldMkLst>
          <pc:docMk/>
          <pc:sldMk cId="2119523675" sldId="288"/>
        </pc:sldMkLst>
      </pc:sldChg>
      <pc:sldChg chg="del">
        <pc:chgData name="WHH VASUNDHARA" userId="5523d507be39fbb2" providerId="LiveId" clId="{C65CC219-F782-4CF2-BECC-6583581E2333}" dt="2023-11-27T10:19:38.329" v="7" actId="47"/>
        <pc:sldMkLst>
          <pc:docMk/>
          <pc:sldMk cId="686040142" sldId="289"/>
        </pc:sldMkLst>
      </pc:sldChg>
      <pc:sldChg chg="del">
        <pc:chgData name="WHH VASUNDHARA" userId="5523d507be39fbb2" providerId="LiveId" clId="{C65CC219-F782-4CF2-BECC-6583581E2333}" dt="2023-11-27T10:34:10.846" v="15" actId="47"/>
        <pc:sldMkLst>
          <pc:docMk/>
          <pc:sldMk cId="1612450239" sldId="294"/>
        </pc:sldMkLst>
      </pc:sldChg>
      <pc:sldChg chg="add del">
        <pc:chgData name="WHH VASUNDHARA" userId="5523d507be39fbb2" providerId="LiveId" clId="{C65CC219-F782-4CF2-BECC-6583581E2333}" dt="2023-11-27T10:19:46.876" v="11" actId="47"/>
        <pc:sldMkLst>
          <pc:docMk/>
          <pc:sldMk cId="2678879236" sldId="295"/>
        </pc:sldMkLst>
      </pc:sldChg>
      <pc:sldChg chg="del ord">
        <pc:chgData name="WHH VASUNDHARA" userId="5523d507be39fbb2" providerId="LiveId" clId="{C65CC219-F782-4CF2-BECC-6583581E2333}" dt="2023-11-28T11:02:18.877" v="661" actId="47"/>
        <pc:sldMkLst>
          <pc:docMk/>
          <pc:sldMk cId="2846649090" sldId="296"/>
        </pc:sldMkLst>
      </pc:sldChg>
      <pc:sldChg chg="del">
        <pc:chgData name="WHH VASUNDHARA" userId="5523d507be39fbb2" providerId="LiveId" clId="{C65CC219-F782-4CF2-BECC-6583581E2333}" dt="2023-11-27T10:34:27.861" v="16" actId="47"/>
        <pc:sldMkLst>
          <pc:docMk/>
          <pc:sldMk cId="1317514" sldId="297"/>
        </pc:sldMkLst>
      </pc:sldChg>
      <pc:sldChg chg="del">
        <pc:chgData name="WHH VASUNDHARA" userId="5523d507be39fbb2" providerId="LiveId" clId="{C65CC219-F782-4CF2-BECC-6583581E2333}" dt="2023-11-27T10:34:30.977" v="17" actId="47"/>
        <pc:sldMkLst>
          <pc:docMk/>
          <pc:sldMk cId="1166175906" sldId="299"/>
        </pc:sldMkLst>
      </pc:sldChg>
      <pc:sldChg chg="modSp del mod">
        <pc:chgData name="WHH VASUNDHARA" userId="5523d507be39fbb2" providerId="LiveId" clId="{C65CC219-F782-4CF2-BECC-6583581E2333}" dt="2023-11-28T10:59:44.903" v="645" actId="47"/>
        <pc:sldMkLst>
          <pc:docMk/>
          <pc:sldMk cId="0" sldId="301"/>
        </pc:sldMkLst>
        <pc:spChg chg="mod">
          <ac:chgData name="WHH VASUNDHARA" userId="5523d507be39fbb2" providerId="LiveId" clId="{C65CC219-F782-4CF2-BECC-6583581E2333}" dt="2023-11-28T10:45:36.305" v="321" actId="20577"/>
          <ac:spMkLst>
            <pc:docMk/>
            <pc:sldMk cId="0" sldId="301"/>
            <ac:spMk id="2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7T10:38:30.251" v="50" actId="123"/>
          <ac:graphicFrameMkLst>
            <pc:docMk/>
            <pc:sldMk cId="0" sldId="301"/>
            <ac:graphicFrameMk id="4" creationId="{00000000-0000-0000-0000-000000000000}"/>
          </ac:graphicFrameMkLst>
        </pc:graphicFrameChg>
      </pc:sldChg>
      <pc:sldChg chg="del">
        <pc:chgData name="WHH VASUNDHARA" userId="5523d507be39fbb2" providerId="LiveId" clId="{C65CC219-F782-4CF2-BECC-6583581E2333}" dt="2023-11-27T10:34:34.934" v="19" actId="47"/>
        <pc:sldMkLst>
          <pc:docMk/>
          <pc:sldMk cId="2539044335" sldId="304"/>
        </pc:sldMkLst>
      </pc:sldChg>
      <pc:sldChg chg="del">
        <pc:chgData name="WHH VASUNDHARA" userId="5523d507be39fbb2" providerId="LiveId" clId="{C65CC219-F782-4CF2-BECC-6583581E2333}" dt="2023-11-27T10:34:33.157" v="18" actId="47"/>
        <pc:sldMkLst>
          <pc:docMk/>
          <pc:sldMk cId="3898751526" sldId="311"/>
        </pc:sldMkLst>
      </pc:sldChg>
      <pc:sldChg chg="del">
        <pc:chgData name="WHH VASUNDHARA" userId="5523d507be39fbb2" providerId="LiveId" clId="{C65CC219-F782-4CF2-BECC-6583581E2333}" dt="2023-11-27T10:34:36.491" v="20" actId="47"/>
        <pc:sldMkLst>
          <pc:docMk/>
          <pc:sldMk cId="424205927" sldId="312"/>
        </pc:sldMkLst>
      </pc:sldChg>
      <pc:sldChg chg="modSp add del mod">
        <pc:chgData name="WHH VASUNDHARA" userId="5523d507be39fbb2" providerId="LiveId" clId="{C65CC219-F782-4CF2-BECC-6583581E2333}" dt="2023-11-28T10:43:37.390" v="301" actId="47"/>
        <pc:sldMkLst>
          <pc:docMk/>
          <pc:sldMk cId="0" sldId="315"/>
        </pc:sldMkLst>
        <pc:spChg chg="mod">
          <ac:chgData name="WHH VASUNDHARA" userId="5523d507be39fbb2" providerId="LiveId" clId="{C65CC219-F782-4CF2-BECC-6583581E2333}" dt="2023-11-28T08:11:29.144" v="146" actId="207"/>
          <ac:spMkLst>
            <pc:docMk/>
            <pc:sldMk cId="0" sldId="315"/>
            <ac:spMk id="2" creationId="{00000000-0000-0000-0000-000000000000}"/>
          </ac:spMkLst>
        </pc:spChg>
        <pc:spChg chg="mod">
          <ac:chgData name="WHH VASUNDHARA" userId="5523d507be39fbb2" providerId="LiveId" clId="{C65CC219-F782-4CF2-BECC-6583581E2333}" dt="2023-11-27T10:35:19.119" v="42" actId="20577"/>
          <ac:spMkLst>
            <pc:docMk/>
            <pc:sldMk cId="0" sldId="315"/>
            <ac:spMk id="3" creationId="{00000000-0000-0000-0000-000000000000}"/>
          </ac:spMkLst>
        </pc:spChg>
      </pc:sldChg>
      <pc:sldChg chg="addSp delSp modSp del mod">
        <pc:chgData name="WHH VASUNDHARA" userId="5523d507be39fbb2" providerId="LiveId" clId="{C65CC219-F782-4CF2-BECC-6583581E2333}" dt="2023-11-28T11:01:06.600" v="653" actId="47"/>
        <pc:sldMkLst>
          <pc:docMk/>
          <pc:sldMk cId="0" sldId="318"/>
        </pc:sldMkLst>
        <pc:spChg chg="add mod">
          <ac:chgData name="WHH VASUNDHARA" userId="5523d507be39fbb2" providerId="LiveId" clId="{C65CC219-F782-4CF2-BECC-6583581E2333}" dt="2023-11-28T10:51:23.485" v="377"/>
          <ac:spMkLst>
            <pc:docMk/>
            <pc:sldMk cId="0" sldId="318"/>
            <ac:spMk id="3" creationId="{859A7C17-73A1-9CC2-14ED-C403E21D07F3}"/>
          </ac:spMkLst>
        </pc:spChg>
        <pc:spChg chg="add mod">
          <ac:chgData name="WHH VASUNDHARA" userId="5523d507be39fbb2" providerId="LiveId" clId="{C65CC219-F782-4CF2-BECC-6583581E2333}" dt="2023-11-28T10:52:47.136" v="384" actId="255"/>
          <ac:spMkLst>
            <pc:docMk/>
            <pc:sldMk cId="0" sldId="318"/>
            <ac:spMk id="5" creationId="{EA19848B-7674-33AF-09FE-CC2730341929}"/>
          </ac:spMkLst>
        </pc:spChg>
        <pc:grpChg chg="add del mod">
          <ac:chgData name="WHH VASUNDHARA" userId="5523d507be39fbb2" providerId="LiveId" clId="{C65CC219-F782-4CF2-BECC-6583581E2333}" dt="2023-11-28T10:58:52.991" v="642" actId="478"/>
          <ac:grpSpMkLst>
            <pc:docMk/>
            <pc:sldMk cId="0" sldId="318"/>
            <ac:grpSpMk id="2" creationId="{B77750E1-E92B-58AA-87C8-0D9FAEF17A07}"/>
          </ac:grpSpMkLst>
        </pc:grpChg>
        <pc:graphicFrameChg chg="mod">
          <ac:chgData name="WHH VASUNDHARA" userId="5523d507be39fbb2" providerId="LiveId" clId="{C65CC219-F782-4CF2-BECC-6583581E2333}" dt="2023-11-28T11:00:26.151" v="652"/>
          <ac:graphicFrameMkLst>
            <pc:docMk/>
            <pc:sldMk cId="0" sldId="318"/>
            <ac:graphicFrameMk id="4" creationId="{00000000-0000-0000-0000-000000000000}"/>
          </ac:graphicFrameMkLst>
        </pc:graphicFrameChg>
      </pc:sldChg>
      <pc:sldChg chg="add ord">
        <pc:chgData name="WHH VASUNDHARA" userId="5523d507be39fbb2" providerId="LiveId" clId="{C65CC219-F782-4CF2-BECC-6583581E2333}" dt="2023-11-28T10:45:58.930" v="323"/>
        <pc:sldMkLst>
          <pc:docMk/>
          <pc:sldMk cId="0" sldId="319"/>
        </pc:sldMkLst>
      </pc:sldChg>
      <pc:sldChg chg="add modTransition">
        <pc:chgData name="WHH VASUNDHARA" userId="5523d507be39fbb2" providerId="LiveId" clId="{C65CC219-F782-4CF2-BECC-6583581E2333}" dt="2023-11-27T10:33:02.706" v="12"/>
        <pc:sldMkLst>
          <pc:docMk/>
          <pc:sldMk cId="0" sldId="320"/>
        </pc:sldMkLst>
      </pc:sldChg>
      <pc:sldChg chg="add modTransition">
        <pc:chgData name="WHH VASUNDHARA" userId="5523d507be39fbb2" providerId="LiveId" clId="{C65CC219-F782-4CF2-BECC-6583581E2333}" dt="2023-11-27T10:33:02.706" v="12"/>
        <pc:sldMkLst>
          <pc:docMk/>
          <pc:sldMk cId="0" sldId="321"/>
        </pc:sldMkLst>
      </pc:sldChg>
      <pc:sldChg chg="add modTransition">
        <pc:chgData name="WHH VASUNDHARA" userId="5523d507be39fbb2" providerId="LiveId" clId="{C65CC219-F782-4CF2-BECC-6583581E2333}" dt="2023-11-27T10:33:02.706" v="12"/>
        <pc:sldMkLst>
          <pc:docMk/>
          <pc:sldMk cId="0" sldId="322"/>
        </pc:sldMkLst>
      </pc:sldChg>
      <pc:sldChg chg="add modTransition">
        <pc:chgData name="WHH VASUNDHARA" userId="5523d507be39fbb2" providerId="LiveId" clId="{C65CC219-F782-4CF2-BECC-6583581E2333}" dt="2023-11-27T10:33:02.706" v="12"/>
        <pc:sldMkLst>
          <pc:docMk/>
          <pc:sldMk cId="0" sldId="323"/>
        </pc:sldMkLst>
      </pc:sldChg>
      <pc:sldChg chg="add">
        <pc:chgData name="WHH VASUNDHARA" userId="5523d507be39fbb2" providerId="LiveId" clId="{C65CC219-F782-4CF2-BECC-6583581E2333}" dt="2023-11-27T10:33:02.706" v="12"/>
        <pc:sldMkLst>
          <pc:docMk/>
          <pc:sldMk cId="0" sldId="324"/>
        </pc:sldMkLst>
      </pc:sldChg>
      <pc:sldChg chg="add">
        <pc:chgData name="WHH VASUNDHARA" userId="5523d507be39fbb2" providerId="LiveId" clId="{C65CC219-F782-4CF2-BECC-6583581E2333}" dt="2023-11-27T10:33:02.706" v="12"/>
        <pc:sldMkLst>
          <pc:docMk/>
          <pc:sldMk cId="0" sldId="325"/>
        </pc:sldMkLst>
      </pc:sldChg>
      <pc:sldChg chg="modSp add mod">
        <pc:chgData name="WHH VASUNDHARA" userId="5523d507be39fbb2" providerId="LiveId" clId="{C65CC219-F782-4CF2-BECC-6583581E2333}" dt="2023-11-28T08:07:51.489" v="75" actId="14100"/>
        <pc:sldMkLst>
          <pc:docMk/>
          <pc:sldMk cId="0" sldId="326"/>
        </pc:sldMkLst>
        <pc:spChg chg="mod">
          <ac:chgData name="WHH VASUNDHARA" userId="5523d507be39fbb2" providerId="LiveId" clId="{C65CC219-F782-4CF2-BECC-6583581E2333}" dt="2023-11-28T08:07:46.535" v="73" actId="14100"/>
          <ac:spMkLst>
            <pc:docMk/>
            <pc:sldMk cId="0" sldId="326"/>
            <ac:spMk id="2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08:07:51.489" v="75" actId="14100"/>
          <ac:spMkLst>
            <pc:docMk/>
            <pc:sldMk cId="0" sldId="326"/>
            <ac:spMk id="3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08:07:41.270" v="72" actId="1076"/>
          <ac:spMkLst>
            <pc:docMk/>
            <pc:sldMk cId="0" sldId="326"/>
            <ac:spMk id="4" creationId="{00000000-0000-0000-0000-000000000000}"/>
          </ac:spMkLst>
        </pc:spChg>
      </pc:sldChg>
      <pc:sldChg chg="add">
        <pc:chgData name="WHH VASUNDHARA" userId="5523d507be39fbb2" providerId="LiveId" clId="{C65CC219-F782-4CF2-BECC-6583581E2333}" dt="2023-11-27T10:33:02.706" v="12"/>
        <pc:sldMkLst>
          <pc:docMk/>
          <pc:sldMk cId="0" sldId="327"/>
        </pc:sldMkLst>
      </pc:sldChg>
      <pc:sldChg chg="modSp add mod">
        <pc:chgData name="WHH VASUNDHARA" userId="5523d507be39fbb2" providerId="LiveId" clId="{C65CC219-F782-4CF2-BECC-6583581E2333}" dt="2023-11-28T08:09:25.638" v="108" actId="20577"/>
        <pc:sldMkLst>
          <pc:docMk/>
          <pc:sldMk cId="0" sldId="328"/>
        </pc:sldMkLst>
        <pc:spChg chg="mod">
          <ac:chgData name="WHH VASUNDHARA" userId="5523d507be39fbb2" providerId="LiveId" clId="{C65CC219-F782-4CF2-BECC-6583581E2333}" dt="2023-11-28T08:09:00.494" v="98" actId="207"/>
          <ac:spMkLst>
            <pc:docMk/>
            <pc:sldMk cId="0" sldId="328"/>
            <ac:spMk id="3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08:09:25.638" v="108" actId="20577"/>
          <ac:spMkLst>
            <pc:docMk/>
            <pc:sldMk cId="0" sldId="328"/>
            <ac:spMk id="4" creationId="{00000000-0000-0000-0000-000000000000}"/>
          </ac:spMkLst>
        </pc:spChg>
      </pc:sldChg>
      <pc:sldChg chg="delSp modSp add mod">
        <pc:chgData name="WHH VASUNDHARA" userId="5523d507be39fbb2" providerId="LiveId" clId="{C65CC219-F782-4CF2-BECC-6583581E2333}" dt="2023-11-28T08:10:03.952" v="112" actId="478"/>
        <pc:sldMkLst>
          <pc:docMk/>
          <pc:sldMk cId="0" sldId="329"/>
        </pc:sldMkLst>
        <pc:spChg chg="del">
          <ac:chgData name="WHH VASUNDHARA" userId="5523d507be39fbb2" providerId="LiveId" clId="{C65CC219-F782-4CF2-BECC-6583581E2333}" dt="2023-11-28T08:10:03.952" v="112" actId="478"/>
          <ac:spMkLst>
            <pc:docMk/>
            <pc:sldMk cId="0" sldId="329"/>
            <ac:spMk id="4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08:09:51.270" v="111" actId="1076"/>
          <ac:spMkLst>
            <pc:docMk/>
            <pc:sldMk cId="0" sldId="329"/>
            <ac:spMk id="2051" creationId="{00000000-0000-0000-0000-000000000000}"/>
          </ac:spMkLst>
        </pc:spChg>
      </pc:sldChg>
      <pc:sldChg chg="modSp add mod">
        <pc:chgData name="WHH VASUNDHARA" userId="5523d507be39fbb2" providerId="LiveId" clId="{C65CC219-F782-4CF2-BECC-6583581E2333}" dt="2023-11-28T08:11:05.389" v="140" actId="20577"/>
        <pc:sldMkLst>
          <pc:docMk/>
          <pc:sldMk cId="0" sldId="330"/>
        </pc:sldMkLst>
        <pc:spChg chg="mod">
          <ac:chgData name="WHH VASUNDHARA" userId="5523d507be39fbb2" providerId="LiveId" clId="{C65CC219-F782-4CF2-BECC-6583581E2333}" dt="2023-11-28T08:10:53.562" v="139" actId="207"/>
          <ac:spMkLst>
            <pc:docMk/>
            <pc:sldMk cId="0" sldId="330"/>
            <ac:spMk id="2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08:11:05.389" v="140" actId="20577"/>
          <ac:spMkLst>
            <pc:docMk/>
            <pc:sldMk cId="0" sldId="330"/>
            <ac:spMk id="3" creationId="{00000000-0000-0000-0000-000000000000}"/>
          </ac:spMkLst>
        </pc:spChg>
      </pc:sldChg>
      <pc:sldChg chg="modSp del mod">
        <pc:chgData name="WHH VASUNDHARA" userId="5523d507be39fbb2" providerId="LiveId" clId="{C65CC219-F782-4CF2-BECC-6583581E2333}" dt="2023-11-28T10:33:37.314" v="183" actId="2696"/>
        <pc:sldMkLst>
          <pc:docMk/>
          <pc:sldMk cId="1756248271" sldId="393"/>
        </pc:sldMkLst>
        <pc:spChg chg="mod">
          <ac:chgData name="WHH VASUNDHARA" userId="5523d507be39fbb2" providerId="LiveId" clId="{C65CC219-F782-4CF2-BECC-6583581E2333}" dt="2023-11-28T10:32:14.471" v="158" actId="1076"/>
          <ac:spMkLst>
            <pc:docMk/>
            <pc:sldMk cId="1756248271" sldId="393"/>
            <ac:spMk id="4" creationId="{5DA5975B-03E2-4D53-884B-BC4637B4A99E}"/>
          </ac:spMkLst>
        </pc:spChg>
      </pc:sldChg>
      <pc:sldChg chg="delSp">
        <pc:chgData name="WHH VASUNDHARA" userId="5523d507be39fbb2" providerId="LiveId" clId="{C65CC219-F782-4CF2-BECC-6583581E2333}" dt="2023-11-28T10:37:12.521" v="184"/>
        <pc:sldMkLst>
          <pc:docMk/>
          <pc:sldMk cId="283198378" sldId="611"/>
        </pc:sldMkLst>
        <pc:picChg chg="del">
          <ac:chgData name="WHH VASUNDHARA" userId="5523d507be39fbb2" providerId="LiveId" clId="{C65CC219-F782-4CF2-BECC-6583581E2333}" dt="2023-11-28T10:37:12.521" v="184"/>
          <ac:picMkLst>
            <pc:docMk/>
            <pc:sldMk cId="283198378" sldId="611"/>
            <ac:picMk id="3" creationId="{7ECB4837-5A5B-7567-561C-0F59D2549713}"/>
          </ac:picMkLst>
        </pc:picChg>
      </pc:sldChg>
      <pc:sldChg chg="modSp mod">
        <pc:chgData name="WHH VASUNDHARA" userId="5523d507be39fbb2" providerId="LiveId" clId="{C65CC219-F782-4CF2-BECC-6583581E2333}" dt="2023-11-28T10:50:26.910" v="375" actId="14100"/>
        <pc:sldMkLst>
          <pc:docMk/>
          <pc:sldMk cId="1806074426" sldId="612"/>
        </pc:sldMkLst>
        <pc:spChg chg="mod">
          <ac:chgData name="WHH VASUNDHARA" userId="5523d507be39fbb2" providerId="LiveId" clId="{C65CC219-F782-4CF2-BECC-6583581E2333}" dt="2023-11-28T10:48:57.349" v="364" actId="14100"/>
          <ac:spMkLst>
            <pc:docMk/>
            <pc:sldMk cId="1806074426" sldId="612"/>
            <ac:spMk id="4" creationId="{00000000-0000-0000-0000-000000000000}"/>
          </ac:spMkLst>
        </pc:spChg>
        <pc:spChg chg="mod">
          <ac:chgData name="WHH VASUNDHARA" userId="5523d507be39fbb2" providerId="LiveId" clId="{C65CC219-F782-4CF2-BECC-6583581E2333}" dt="2023-11-28T10:50:26.910" v="375" actId="14100"/>
          <ac:spMkLst>
            <pc:docMk/>
            <pc:sldMk cId="1806074426" sldId="612"/>
            <ac:spMk id="6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8T10:49:14.907" v="370" actId="14100"/>
          <ac:graphicFrameMkLst>
            <pc:docMk/>
            <pc:sldMk cId="1806074426" sldId="612"/>
            <ac:graphicFrameMk id="5" creationId="{00000000-0000-0000-0000-000000000000}"/>
          </ac:graphicFrameMkLst>
        </pc:graphicFrameChg>
      </pc:sldChg>
      <pc:sldChg chg="del">
        <pc:chgData name="WHH VASUNDHARA" userId="5523d507be39fbb2" providerId="LiveId" clId="{C65CC219-F782-4CF2-BECC-6583581E2333}" dt="2023-11-28T10:46:13.904" v="324" actId="2696"/>
        <pc:sldMkLst>
          <pc:docMk/>
          <pc:sldMk cId="1451835652" sldId="613"/>
        </pc:sldMkLst>
      </pc:sldChg>
      <pc:sldChg chg="modSp add del mod ord">
        <pc:chgData name="WHH VASUNDHARA" userId="5523d507be39fbb2" providerId="LiveId" clId="{C65CC219-F782-4CF2-BECC-6583581E2333}" dt="2023-11-28T10:49:47.901" v="371" actId="47"/>
        <pc:sldMkLst>
          <pc:docMk/>
          <pc:sldMk cId="2407081052" sldId="613"/>
        </pc:sldMkLst>
        <pc:spChg chg="mod">
          <ac:chgData name="WHH VASUNDHARA" userId="5523d507be39fbb2" providerId="LiveId" clId="{C65CC219-F782-4CF2-BECC-6583581E2333}" dt="2023-11-28T10:47:22.582" v="339" actId="14100"/>
          <ac:spMkLst>
            <pc:docMk/>
            <pc:sldMk cId="2407081052" sldId="613"/>
            <ac:spMk id="4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8T10:47:28.151" v="341" actId="14100"/>
          <ac:graphicFrameMkLst>
            <pc:docMk/>
            <pc:sldMk cId="2407081052" sldId="613"/>
            <ac:graphicFrameMk id="7" creationId="{00000000-0000-0000-0000-000000000000}"/>
          </ac:graphicFrameMkLst>
        </pc:graphicFrameChg>
      </pc:sldChg>
      <pc:sldChg chg="del ord">
        <pc:chgData name="WHH VASUNDHARA" userId="5523d507be39fbb2" providerId="LiveId" clId="{C65CC219-F782-4CF2-BECC-6583581E2333}" dt="2023-11-28T10:46:13.904" v="324" actId="2696"/>
        <pc:sldMkLst>
          <pc:docMk/>
          <pc:sldMk cId="2166400299" sldId="614"/>
        </pc:sldMkLst>
      </pc:sldChg>
      <pc:sldChg chg="modSp add mod">
        <pc:chgData name="WHH VASUNDHARA" userId="5523d507be39fbb2" providerId="LiveId" clId="{C65CC219-F782-4CF2-BECC-6583581E2333}" dt="2023-11-28T10:48:05.246" v="348" actId="14100"/>
        <pc:sldMkLst>
          <pc:docMk/>
          <pc:sldMk cId="4260242801" sldId="614"/>
        </pc:sldMkLst>
        <pc:spChg chg="mod">
          <ac:chgData name="WHH VASUNDHARA" userId="5523d507be39fbb2" providerId="LiveId" clId="{C65CC219-F782-4CF2-BECC-6583581E2333}" dt="2023-11-28T10:47:42.950" v="343" actId="14100"/>
          <ac:spMkLst>
            <pc:docMk/>
            <pc:sldMk cId="4260242801" sldId="614"/>
            <ac:spMk id="7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8T10:48:05.246" v="348" actId="14100"/>
          <ac:graphicFrameMkLst>
            <pc:docMk/>
            <pc:sldMk cId="4260242801" sldId="614"/>
            <ac:graphicFrameMk id="8" creationId="{00000000-0000-0000-0000-000000000000}"/>
          </ac:graphicFrameMkLst>
        </pc:graphicFrameChg>
      </pc:sldChg>
      <pc:sldChg chg="modSp mod ord">
        <pc:chgData name="WHH VASUNDHARA" userId="5523d507be39fbb2" providerId="LiveId" clId="{C65CC219-F782-4CF2-BECC-6583581E2333}" dt="2023-11-28T10:43:05.247" v="300" actId="14100"/>
        <pc:sldMkLst>
          <pc:docMk/>
          <pc:sldMk cId="3596017571" sldId="616"/>
        </pc:sldMkLst>
        <pc:spChg chg="mod">
          <ac:chgData name="WHH VASUNDHARA" userId="5523d507be39fbb2" providerId="LiveId" clId="{C65CC219-F782-4CF2-BECC-6583581E2333}" dt="2023-11-28T10:42:59.430" v="299" actId="14100"/>
          <ac:spMkLst>
            <pc:docMk/>
            <pc:sldMk cId="3596017571" sldId="616"/>
            <ac:spMk id="7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8T10:43:05.247" v="300" actId="14100"/>
          <ac:graphicFrameMkLst>
            <pc:docMk/>
            <pc:sldMk cId="3596017571" sldId="616"/>
            <ac:graphicFrameMk id="4" creationId="{00000000-0000-0000-0000-000000000000}"/>
          </ac:graphicFrameMkLst>
        </pc:graphicFrameChg>
      </pc:sldChg>
      <pc:sldChg chg="modSp add mod">
        <pc:chgData name="WHH VASUNDHARA" userId="5523d507be39fbb2" providerId="LiveId" clId="{C65CC219-F782-4CF2-BECC-6583581E2333}" dt="2023-11-28T11:02:09.174" v="660" actId="14100"/>
        <pc:sldMkLst>
          <pc:docMk/>
          <pc:sldMk cId="416841078" sldId="617"/>
        </pc:sldMkLst>
        <pc:spChg chg="mod">
          <ac:chgData name="WHH VASUNDHARA" userId="5523d507be39fbb2" providerId="LiveId" clId="{C65CC219-F782-4CF2-BECC-6583581E2333}" dt="2023-11-28T11:01:56.896" v="657" actId="255"/>
          <ac:spMkLst>
            <pc:docMk/>
            <pc:sldMk cId="416841078" sldId="617"/>
            <ac:spMk id="4" creationId="{00000000-0000-0000-0000-000000000000}"/>
          </ac:spMkLst>
        </pc:spChg>
        <pc:graphicFrameChg chg="mod">
          <ac:chgData name="WHH VASUNDHARA" userId="5523d507be39fbb2" providerId="LiveId" clId="{C65CC219-F782-4CF2-BECC-6583581E2333}" dt="2023-11-28T11:02:09.174" v="660" actId="14100"/>
          <ac:graphicFrameMkLst>
            <pc:docMk/>
            <pc:sldMk cId="416841078" sldId="617"/>
            <ac:graphicFrameMk id="7" creationId="{00000000-0000-0000-0000-000000000000}"/>
          </ac:graphicFrameMkLst>
        </pc:graphicFrameChg>
      </pc:sldChg>
      <pc:sldChg chg="del">
        <pc:chgData name="WHH VASUNDHARA" userId="5523d507be39fbb2" providerId="LiveId" clId="{C65CC219-F782-4CF2-BECC-6583581E2333}" dt="2023-11-28T10:33:37.314" v="183" actId="2696"/>
        <pc:sldMkLst>
          <pc:docMk/>
          <pc:sldMk cId="3536419310" sldId="675"/>
        </pc:sldMkLst>
      </pc:sldChg>
      <pc:sldChg chg="delSp modSp del mod">
        <pc:chgData name="WHH VASUNDHARA" userId="5523d507be39fbb2" providerId="LiveId" clId="{C65CC219-F782-4CF2-BECC-6583581E2333}" dt="2023-11-28T10:33:37.314" v="183" actId="2696"/>
        <pc:sldMkLst>
          <pc:docMk/>
          <pc:sldMk cId="2314572979" sldId="676"/>
        </pc:sldMkLst>
        <pc:spChg chg="mod">
          <ac:chgData name="WHH VASUNDHARA" userId="5523d507be39fbb2" providerId="LiveId" clId="{C65CC219-F782-4CF2-BECC-6583581E2333}" dt="2023-11-28T10:31:27.552" v="153" actId="1076"/>
          <ac:spMkLst>
            <pc:docMk/>
            <pc:sldMk cId="2314572979" sldId="676"/>
            <ac:spMk id="2" creationId="{00000000-0000-0000-0000-000000000000}"/>
          </ac:spMkLst>
        </pc:spChg>
        <pc:graphicFrameChg chg="mod modGraphic">
          <ac:chgData name="WHH VASUNDHARA" userId="5523d507be39fbb2" providerId="LiveId" clId="{C65CC219-F782-4CF2-BECC-6583581E2333}" dt="2023-11-28T10:31:49.621" v="157" actId="255"/>
          <ac:graphicFrameMkLst>
            <pc:docMk/>
            <pc:sldMk cId="2314572979" sldId="676"/>
            <ac:graphicFrameMk id="5" creationId="{00000000-0000-0000-0000-000000000000}"/>
          </ac:graphicFrameMkLst>
        </pc:graphicFrameChg>
        <pc:picChg chg="del">
          <ac:chgData name="WHH VASUNDHARA" userId="5523d507be39fbb2" providerId="LiveId" clId="{C65CC219-F782-4CF2-BECC-6583581E2333}" dt="2023-11-28T10:30:58.377" v="148" actId="478"/>
          <ac:picMkLst>
            <pc:docMk/>
            <pc:sldMk cId="2314572979" sldId="676"/>
            <ac:picMk id="4" creationId="{1AEFB1EF-994E-B1E4-7189-690A9A7A50D4}"/>
          </ac:picMkLst>
        </pc:picChg>
      </pc:sldChg>
      <pc:sldChg chg="del">
        <pc:chgData name="WHH VASUNDHARA" userId="5523d507be39fbb2" providerId="LiveId" clId="{C65CC219-F782-4CF2-BECC-6583581E2333}" dt="2023-11-28T10:33:37.314" v="183" actId="2696"/>
        <pc:sldMkLst>
          <pc:docMk/>
          <pc:sldMk cId="3788172900" sldId="677"/>
        </pc:sldMkLst>
      </pc:sldChg>
      <pc:sldChg chg="del">
        <pc:chgData name="WHH VASUNDHARA" userId="5523d507be39fbb2" providerId="LiveId" clId="{C65CC219-F782-4CF2-BECC-6583581E2333}" dt="2023-11-28T10:33:37.314" v="183" actId="2696"/>
        <pc:sldMkLst>
          <pc:docMk/>
          <pc:sldMk cId="72662795" sldId="678"/>
        </pc:sldMkLst>
      </pc:sldChg>
      <pc:sldChg chg="modSp new del mod">
        <pc:chgData name="WHH VASUNDHARA" userId="5523d507be39fbb2" providerId="LiveId" clId="{C65CC219-F782-4CF2-BECC-6583581E2333}" dt="2023-11-28T10:33:37.314" v="183" actId="2696"/>
        <pc:sldMkLst>
          <pc:docMk/>
          <pc:sldMk cId="2584318120" sldId="679"/>
        </pc:sldMkLst>
        <pc:spChg chg="mod">
          <ac:chgData name="WHH VASUNDHARA" userId="5523d507be39fbb2" providerId="LiveId" clId="{C65CC219-F782-4CF2-BECC-6583581E2333}" dt="2023-11-28T10:32:46.549" v="182" actId="20577"/>
          <ac:spMkLst>
            <pc:docMk/>
            <pc:sldMk cId="2584318120" sldId="679"/>
            <ac:spMk id="2" creationId="{FE87C002-F157-23F2-908E-2407EF7EAD1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2D2862-EDEF-4AE2-A513-DFE10B25787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34019FA2-BD0A-4FC4-BB96-AA19201FDF8F}">
      <dgm:prSet phldrT="[Text]" custT="1"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sz="2000" b="1" dirty="0"/>
            <a:t>Forest Rights</a:t>
          </a:r>
          <a:endParaRPr lang="en-IN" sz="2000" b="1" dirty="0"/>
        </a:p>
      </dgm:t>
    </dgm:pt>
    <dgm:pt modelId="{31F41DFD-9662-417B-8691-C3D795BDBA5B}" type="parTrans" cxnId="{A823B7E5-8935-45A8-BA80-F6A7B5FC06BD}">
      <dgm:prSet/>
      <dgm:spPr/>
      <dgm:t>
        <a:bodyPr/>
        <a:lstStyle/>
        <a:p>
          <a:endParaRPr lang="en-IN"/>
        </a:p>
      </dgm:t>
    </dgm:pt>
    <dgm:pt modelId="{AEC5D182-9700-4091-A17D-E67D1184F5BA}" type="sibTrans" cxnId="{A823B7E5-8935-45A8-BA80-F6A7B5FC06BD}">
      <dgm:prSet/>
      <dgm:spPr/>
      <dgm:t>
        <a:bodyPr/>
        <a:lstStyle/>
        <a:p>
          <a:endParaRPr lang="en-IN"/>
        </a:p>
      </dgm:t>
    </dgm:pt>
    <dgm:pt modelId="{6F1CC058-97B3-4666-8C3B-14A9CDCDFF21}">
      <dgm:prSet phldrT="[Text]"/>
      <dgm:spPr/>
      <dgm:t>
        <a:bodyPr/>
        <a:lstStyle/>
        <a:p>
          <a:r>
            <a:rPr lang="en-US" dirty="0"/>
            <a:t>Individual Forest Rights</a:t>
          </a:r>
          <a:endParaRPr lang="en-IN" dirty="0"/>
        </a:p>
      </dgm:t>
    </dgm:pt>
    <dgm:pt modelId="{56151F42-D98F-4505-8C2B-BF5219A665C0}" type="parTrans" cxnId="{1BD162C3-88AA-4976-B6ED-9499447AF8CF}">
      <dgm:prSet/>
      <dgm:spPr/>
      <dgm:t>
        <a:bodyPr/>
        <a:lstStyle/>
        <a:p>
          <a:endParaRPr lang="en-IN"/>
        </a:p>
      </dgm:t>
    </dgm:pt>
    <dgm:pt modelId="{EFFAA472-CC17-4721-9476-59956D787FC8}" type="sibTrans" cxnId="{1BD162C3-88AA-4976-B6ED-9499447AF8CF}">
      <dgm:prSet/>
      <dgm:spPr/>
      <dgm:t>
        <a:bodyPr/>
        <a:lstStyle/>
        <a:p>
          <a:endParaRPr lang="en-IN"/>
        </a:p>
      </dgm:t>
    </dgm:pt>
    <dgm:pt modelId="{C57E6CA2-7FBB-4FD3-B3BD-A8F7F232CFBA}">
      <dgm:prSet phldrT="[Text]"/>
      <dgm:spPr>
        <a:ln>
          <a:solidFill>
            <a:srgbClr val="92D050"/>
          </a:solidFill>
        </a:ln>
      </dgm:spPr>
      <dgm:t>
        <a:bodyPr/>
        <a:lstStyle/>
        <a:p>
          <a:r>
            <a:rPr lang="en-US" dirty="0"/>
            <a:t>Community Rights</a:t>
          </a:r>
          <a:endParaRPr lang="en-IN" dirty="0"/>
        </a:p>
      </dgm:t>
    </dgm:pt>
    <dgm:pt modelId="{854BA6BE-394D-43D9-B17C-E36EC525C946}" type="parTrans" cxnId="{060C1972-23E5-4A09-8B2B-FADD235E4BC5}">
      <dgm:prSet/>
      <dgm:spPr/>
      <dgm:t>
        <a:bodyPr/>
        <a:lstStyle/>
        <a:p>
          <a:endParaRPr lang="en-IN"/>
        </a:p>
      </dgm:t>
    </dgm:pt>
    <dgm:pt modelId="{42E23BA1-5082-4FDE-A7CA-5E6FFDFE8FF4}" type="sibTrans" cxnId="{060C1972-23E5-4A09-8B2B-FADD235E4BC5}">
      <dgm:prSet/>
      <dgm:spPr/>
      <dgm:t>
        <a:bodyPr/>
        <a:lstStyle/>
        <a:p>
          <a:endParaRPr lang="en-IN"/>
        </a:p>
      </dgm:t>
    </dgm:pt>
    <dgm:pt modelId="{62C6A36C-9414-435A-9F05-406E7668DBA9}">
      <dgm:prSet phldrT="[Text]"/>
      <dgm:spPr/>
      <dgm:t>
        <a:bodyPr/>
        <a:lstStyle/>
        <a:p>
          <a:r>
            <a:rPr lang="en-US" dirty="0"/>
            <a:t>Right over Community Forest Resources</a:t>
          </a:r>
          <a:endParaRPr lang="en-IN" dirty="0"/>
        </a:p>
      </dgm:t>
    </dgm:pt>
    <dgm:pt modelId="{C44EB5B6-BF20-4A17-ADD0-6611C75E305B}" type="parTrans" cxnId="{9EA7E96F-6165-4586-A145-D6CBD61D2C6F}">
      <dgm:prSet/>
      <dgm:spPr/>
      <dgm:t>
        <a:bodyPr/>
        <a:lstStyle/>
        <a:p>
          <a:endParaRPr lang="en-IN"/>
        </a:p>
      </dgm:t>
    </dgm:pt>
    <dgm:pt modelId="{BDFB863E-B19D-44C0-A75A-364E09B1D8F1}" type="sibTrans" cxnId="{9EA7E96F-6165-4586-A145-D6CBD61D2C6F}">
      <dgm:prSet/>
      <dgm:spPr/>
      <dgm:t>
        <a:bodyPr/>
        <a:lstStyle/>
        <a:p>
          <a:endParaRPr lang="en-IN"/>
        </a:p>
      </dgm:t>
    </dgm:pt>
    <dgm:pt modelId="{4E59778D-C152-4830-811A-7BC25C851C50}">
      <dgm:prSet/>
      <dgm:spPr>
        <a:ln>
          <a:solidFill>
            <a:srgbClr val="7030A0"/>
          </a:solidFill>
        </a:ln>
      </dgm:spPr>
      <dgm:t>
        <a:bodyPr/>
        <a:lstStyle/>
        <a:p>
          <a:r>
            <a:rPr lang="en-US" dirty="0"/>
            <a:t>Developmental Rights</a:t>
          </a:r>
          <a:endParaRPr lang="en-IN" dirty="0"/>
        </a:p>
      </dgm:t>
    </dgm:pt>
    <dgm:pt modelId="{E8390E33-7FB8-4619-A019-FA506D0FE2EA}" type="parTrans" cxnId="{33090380-5D80-4A6D-99D1-6606F4FB2B5F}">
      <dgm:prSet/>
      <dgm:spPr/>
      <dgm:t>
        <a:bodyPr/>
        <a:lstStyle/>
        <a:p>
          <a:endParaRPr lang="en-IN"/>
        </a:p>
      </dgm:t>
    </dgm:pt>
    <dgm:pt modelId="{B9DE6166-9634-4334-B297-265F20265F3B}" type="sibTrans" cxnId="{33090380-5D80-4A6D-99D1-6606F4FB2B5F}">
      <dgm:prSet/>
      <dgm:spPr/>
      <dgm:t>
        <a:bodyPr/>
        <a:lstStyle/>
        <a:p>
          <a:endParaRPr lang="en-IN"/>
        </a:p>
      </dgm:t>
    </dgm:pt>
    <dgm:pt modelId="{AA0F5BB4-2E3E-4463-A847-ED72158DFB8E}">
      <dgm:prSet/>
      <dgm:spPr/>
      <dgm:t>
        <a:bodyPr/>
        <a:lstStyle/>
        <a:p>
          <a:r>
            <a:rPr lang="en-US" dirty="0"/>
            <a:t>Right over Habitat</a:t>
          </a:r>
          <a:endParaRPr lang="en-IN" dirty="0"/>
        </a:p>
      </dgm:t>
    </dgm:pt>
    <dgm:pt modelId="{93CB2E71-4CE6-49BA-AFBB-175C947B0546}" type="parTrans" cxnId="{1BBAA9F8-AF35-45A6-929C-934A845A3665}">
      <dgm:prSet/>
      <dgm:spPr/>
      <dgm:t>
        <a:bodyPr/>
        <a:lstStyle/>
        <a:p>
          <a:endParaRPr lang="en-IN"/>
        </a:p>
      </dgm:t>
    </dgm:pt>
    <dgm:pt modelId="{C9A86F7C-E79C-4220-99FA-9F496580BB06}" type="sibTrans" cxnId="{1BBAA9F8-AF35-45A6-929C-934A845A3665}">
      <dgm:prSet/>
      <dgm:spPr/>
      <dgm:t>
        <a:bodyPr/>
        <a:lstStyle/>
        <a:p>
          <a:endParaRPr lang="en-IN"/>
        </a:p>
      </dgm:t>
    </dgm:pt>
    <dgm:pt modelId="{8C19096B-A393-4E1E-8D99-24CF2C15633E}">
      <dgm:prSet/>
      <dgm:spPr/>
      <dgm:t>
        <a:bodyPr/>
        <a:lstStyle/>
        <a:p>
          <a:r>
            <a:rPr lang="en-US" dirty="0"/>
            <a:t>Right over Seasonal Landscape</a:t>
          </a:r>
          <a:endParaRPr lang="en-IN" dirty="0"/>
        </a:p>
      </dgm:t>
    </dgm:pt>
    <dgm:pt modelId="{B0392C50-DCF9-4DE8-B36F-603C1EA742DE}" type="parTrans" cxnId="{E9636D02-62C5-4162-B515-1AF44E672154}">
      <dgm:prSet/>
      <dgm:spPr/>
      <dgm:t>
        <a:bodyPr/>
        <a:lstStyle/>
        <a:p>
          <a:endParaRPr lang="en-IN"/>
        </a:p>
      </dgm:t>
    </dgm:pt>
    <dgm:pt modelId="{F21531AC-B927-47EE-A867-515C62D0642F}" type="sibTrans" cxnId="{E9636D02-62C5-4162-B515-1AF44E672154}">
      <dgm:prSet/>
      <dgm:spPr/>
      <dgm:t>
        <a:bodyPr/>
        <a:lstStyle/>
        <a:p>
          <a:endParaRPr lang="en-IN"/>
        </a:p>
      </dgm:t>
    </dgm:pt>
    <dgm:pt modelId="{442C4BA4-D7A5-4DEE-8FA3-B66696E62328}">
      <dgm:prSet/>
      <dgm:spPr/>
      <dgm:t>
        <a:bodyPr/>
        <a:lstStyle/>
        <a:p>
          <a:r>
            <a:rPr lang="en-US" dirty="0"/>
            <a:t>Conversion of Forest Villages into Revenue village</a:t>
          </a:r>
          <a:endParaRPr lang="en-IN" dirty="0"/>
        </a:p>
      </dgm:t>
    </dgm:pt>
    <dgm:pt modelId="{40C29860-F098-419A-8B64-6B48B8DAE814}" type="parTrans" cxnId="{A20ACF23-ADF6-4952-92AA-6ED6C688B2ED}">
      <dgm:prSet/>
      <dgm:spPr/>
      <dgm:t>
        <a:bodyPr/>
        <a:lstStyle/>
        <a:p>
          <a:endParaRPr lang="en-IN"/>
        </a:p>
      </dgm:t>
    </dgm:pt>
    <dgm:pt modelId="{D5471A09-2F28-495B-AD6F-C6335E0EAF45}" type="sibTrans" cxnId="{A20ACF23-ADF6-4952-92AA-6ED6C688B2ED}">
      <dgm:prSet/>
      <dgm:spPr/>
      <dgm:t>
        <a:bodyPr/>
        <a:lstStyle/>
        <a:p>
          <a:endParaRPr lang="en-IN"/>
        </a:p>
      </dgm:t>
    </dgm:pt>
    <dgm:pt modelId="{5355BD48-23DB-4833-BA19-63E0C97FDFC8}" type="pres">
      <dgm:prSet presAssocID="{062D2862-EDEF-4AE2-A513-DFE10B2578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1498DC-F240-4FB4-9F40-9D8AD08D277F}" type="pres">
      <dgm:prSet presAssocID="{34019FA2-BD0A-4FC4-BB96-AA19201FDF8F}" presName="hierRoot1" presStyleCnt="0"/>
      <dgm:spPr/>
    </dgm:pt>
    <dgm:pt modelId="{DB74967B-8425-40CC-A521-20412D4B952D}" type="pres">
      <dgm:prSet presAssocID="{34019FA2-BD0A-4FC4-BB96-AA19201FDF8F}" presName="composite" presStyleCnt="0"/>
      <dgm:spPr/>
    </dgm:pt>
    <dgm:pt modelId="{4C6CDC41-E39D-4C64-B19E-A87100F8F55E}" type="pres">
      <dgm:prSet presAssocID="{34019FA2-BD0A-4FC4-BB96-AA19201FDF8F}" presName="background" presStyleLbl="node0" presStyleIdx="0" presStyleCnt="1"/>
      <dgm:spPr>
        <a:solidFill>
          <a:schemeClr val="accent6">
            <a:lumMod val="50000"/>
          </a:schemeClr>
        </a:solidFill>
      </dgm:spPr>
    </dgm:pt>
    <dgm:pt modelId="{C8B3C012-5F45-40A6-A577-3A2B5BE51866}" type="pres">
      <dgm:prSet presAssocID="{34019FA2-BD0A-4FC4-BB96-AA19201FDF8F}" presName="text" presStyleLbl="fgAcc0" presStyleIdx="0" presStyleCnt="1">
        <dgm:presLayoutVars>
          <dgm:chPref val="3"/>
        </dgm:presLayoutVars>
      </dgm:prSet>
      <dgm:spPr/>
    </dgm:pt>
    <dgm:pt modelId="{020625BB-5830-4369-91DE-4A37AB2DC750}" type="pres">
      <dgm:prSet presAssocID="{34019FA2-BD0A-4FC4-BB96-AA19201FDF8F}" presName="hierChild2" presStyleCnt="0"/>
      <dgm:spPr/>
    </dgm:pt>
    <dgm:pt modelId="{97136198-EFFF-471E-9D38-114C8DC85D56}" type="pres">
      <dgm:prSet presAssocID="{56151F42-D98F-4505-8C2B-BF5219A665C0}" presName="Name10" presStyleLbl="parChTrans1D2" presStyleIdx="0" presStyleCnt="3"/>
      <dgm:spPr/>
    </dgm:pt>
    <dgm:pt modelId="{85E96A03-F887-4511-A082-B2FD92D244B3}" type="pres">
      <dgm:prSet presAssocID="{6F1CC058-97B3-4666-8C3B-14A9CDCDFF21}" presName="hierRoot2" presStyleCnt="0"/>
      <dgm:spPr/>
    </dgm:pt>
    <dgm:pt modelId="{45983FC2-465D-4D76-9C55-B6D3C84594F6}" type="pres">
      <dgm:prSet presAssocID="{6F1CC058-97B3-4666-8C3B-14A9CDCDFF21}" presName="composite2" presStyleCnt="0"/>
      <dgm:spPr/>
    </dgm:pt>
    <dgm:pt modelId="{A6F12626-0DD5-4A1A-B6DB-3DD097C9BFBC}" type="pres">
      <dgm:prSet presAssocID="{6F1CC058-97B3-4666-8C3B-14A9CDCDFF21}" presName="background2" presStyleLbl="node2" presStyleIdx="0" presStyleCnt="3"/>
      <dgm:spPr/>
    </dgm:pt>
    <dgm:pt modelId="{250BDCE1-93FF-46A4-81D1-AAFE06B54D76}" type="pres">
      <dgm:prSet presAssocID="{6F1CC058-97B3-4666-8C3B-14A9CDCDFF21}" presName="text2" presStyleLbl="fgAcc2" presStyleIdx="0" presStyleCnt="3">
        <dgm:presLayoutVars>
          <dgm:chPref val="3"/>
        </dgm:presLayoutVars>
      </dgm:prSet>
      <dgm:spPr/>
    </dgm:pt>
    <dgm:pt modelId="{14366D3B-4069-4B4E-A21B-8160654B9F88}" type="pres">
      <dgm:prSet presAssocID="{6F1CC058-97B3-4666-8C3B-14A9CDCDFF21}" presName="hierChild3" presStyleCnt="0"/>
      <dgm:spPr/>
    </dgm:pt>
    <dgm:pt modelId="{2320471F-0EAD-4FED-ACC8-149D5B0BB6E0}" type="pres">
      <dgm:prSet presAssocID="{854BA6BE-394D-43D9-B17C-E36EC525C946}" presName="Name10" presStyleLbl="parChTrans1D2" presStyleIdx="1" presStyleCnt="3"/>
      <dgm:spPr/>
    </dgm:pt>
    <dgm:pt modelId="{F09F2A52-C5BF-4022-BE73-7E6A887F4F29}" type="pres">
      <dgm:prSet presAssocID="{C57E6CA2-7FBB-4FD3-B3BD-A8F7F232CFBA}" presName="hierRoot2" presStyleCnt="0"/>
      <dgm:spPr/>
    </dgm:pt>
    <dgm:pt modelId="{71A4D8FB-0875-49DF-8635-97EE3EF507A6}" type="pres">
      <dgm:prSet presAssocID="{C57E6CA2-7FBB-4FD3-B3BD-A8F7F232CFBA}" presName="composite2" presStyleCnt="0"/>
      <dgm:spPr/>
    </dgm:pt>
    <dgm:pt modelId="{3EBF2C5A-6A98-418B-A513-993BF72660A4}" type="pres">
      <dgm:prSet presAssocID="{C57E6CA2-7FBB-4FD3-B3BD-A8F7F232CFBA}" presName="background2" presStyleLbl="node2" presStyleIdx="1" presStyleCnt="3"/>
      <dgm:spPr>
        <a:solidFill>
          <a:srgbClr val="92D050"/>
        </a:solidFill>
      </dgm:spPr>
    </dgm:pt>
    <dgm:pt modelId="{81F69D14-FBE1-4A3E-860F-E48BDC3F1700}" type="pres">
      <dgm:prSet presAssocID="{C57E6CA2-7FBB-4FD3-B3BD-A8F7F232CFBA}" presName="text2" presStyleLbl="fgAcc2" presStyleIdx="1" presStyleCnt="3">
        <dgm:presLayoutVars>
          <dgm:chPref val="3"/>
        </dgm:presLayoutVars>
      </dgm:prSet>
      <dgm:spPr/>
    </dgm:pt>
    <dgm:pt modelId="{785D1AAE-7110-47FC-A20E-20800FB00E02}" type="pres">
      <dgm:prSet presAssocID="{C57E6CA2-7FBB-4FD3-B3BD-A8F7F232CFBA}" presName="hierChild3" presStyleCnt="0"/>
      <dgm:spPr/>
    </dgm:pt>
    <dgm:pt modelId="{B82724E0-2D19-41B5-BBB7-D8D1B5E6014E}" type="pres">
      <dgm:prSet presAssocID="{C44EB5B6-BF20-4A17-ADD0-6611C75E305B}" presName="Name17" presStyleLbl="parChTrans1D3" presStyleIdx="0" presStyleCnt="4"/>
      <dgm:spPr/>
    </dgm:pt>
    <dgm:pt modelId="{5C8D2A29-FB4D-44CA-A7A8-C146FAF43C28}" type="pres">
      <dgm:prSet presAssocID="{62C6A36C-9414-435A-9F05-406E7668DBA9}" presName="hierRoot3" presStyleCnt="0"/>
      <dgm:spPr/>
    </dgm:pt>
    <dgm:pt modelId="{14DBD12D-A598-4DF1-808F-B384BC2D8983}" type="pres">
      <dgm:prSet presAssocID="{62C6A36C-9414-435A-9F05-406E7668DBA9}" presName="composite3" presStyleCnt="0"/>
      <dgm:spPr/>
    </dgm:pt>
    <dgm:pt modelId="{3B932612-0D21-4582-A172-9819E8033AB0}" type="pres">
      <dgm:prSet presAssocID="{62C6A36C-9414-435A-9F05-406E7668DBA9}" presName="background3" presStyleLbl="node3" presStyleIdx="0" presStyleCnt="4"/>
      <dgm:spPr/>
    </dgm:pt>
    <dgm:pt modelId="{D1AFDB02-4B63-4F63-9C42-117709434345}" type="pres">
      <dgm:prSet presAssocID="{62C6A36C-9414-435A-9F05-406E7668DBA9}" presName="text3" presStyleLbl="fgAcc3" presStyleIdx="0" presStyleCnt="4">
        <dgm:presLayoutVars>
          <dgm:chPref val="3"/>
        </dgm:presLayoutVars>
      </dgm:prSet>
      <dgm:spPr/>
    </dgm:pt>
    <dgm:pt modelId="{1DF63418-709E-43FC-B636-00A6BD703353}" type="pres">
      <dgm:prSet presAssocID="{62C6A36C-9414-435A-9F05-406E7668DBA9}" presName="hierChild4" presStyleCnt="0"/>
      <dgm:spPr/>
    </dgm:pt>
    <dgm:pt modelId="{3D754C7D-943C-4177-89FD-8C93BB33F3E5}" type="pres">
      <dgm:prSet presAssocID="{93CB2E71-4CE6-49BA-AFBB-175C947B0546}" presName="Name17" presStyleLbl="parChTrans1D3" presStyleIdx="1" presStyleCnt="4"/>
      <dgm:spPr/>
    </dgm:pt>
    <dgm:pt modelId="{8F96BA10-EA5C-4A22-AED2-DEBC202D610C}" type="pres">
      <dgm:prSet presAssocID="{AA0F5BB4-2E3E-4463-A847-ED72158DFB8E}" presName="hierRoot3" presStyleCnt="0"/>
      <dgm:spPr/>
    </dgm:pt>
    <dgm:pt modelId="{E105C0A9-8999-4023-943A-DB276550D67F}" type="pres">
      <dgm:prSet presAssocID="{AA0F5BB4-2E3E-4463-A847-ED72158DFB8E}" presName="composite3" presStyleCnt="0"/>
      <dgm:spPr/>
    </dgm:pt>
    <dgm:pt modelId="{5110A20E-EE07-4BA3-91E0-FC04680E5C96}" type="pres">
      <dgm:prSet presAssocID="{AA0F5BB4-2E3E-4463-A847-ED72158DFB8E}" presName="background3" presStyleLbl="node3" presStyleIdx="1" presStyleCnt="4"/>
      <dgm:spPr/>
    </dgm:pt>
    <dgm:pt modelId="{3966EA7E-947C-4E64-B499-8379995BC858}" type="pres">
      <dgm:prSet presAssocID="{AA0F5BB4-2E3E-4463-A847-ED72158DFB8E}" presName="text3" presStyleLbl="fgAcc3" presStyleIdx="1" presStyleCnt="4">
        <dgm:presLayoutVars>
          <dgm:chPref val="3"/>
        </dgm:presLayoutVars>
      </dgm:prSet>
      <dgm:spPr/>
    </dgm:pt>
    <dgm:pt modelId="{5636B20D-5BC2-4658-A197-A0EABAE1C7B1}" type="pres">
      <dgm:prSet presAssocID="{AA0F5BB4-2E3E-4463-A847-ED72158DFB8E}" presName="hierChild4" presStyleCnt="0"/>
      <dgm:spPr/>
    </dgm:pt>
    <dgm:pt modelId="{A18E7776-8393-4D58-8AD4-2A511415BEE1}" type="pres">
      <dgm:prSet presAssocID="{B0392C50-DCF9-4DE8-B36F-603C1EA742DE}" presName="Name17" presStyleLbl="parChTrans1D3" presStyleIdx="2" presStyleCnt="4"/>
      <dgm:spPr/>
    </dgm:pt>
    <dgm:pt modelId="{8CC7F617-FE8C-4AB1-918B-30D8E5FEFA5F}" type="pres">
      <dgm:prSet presAssocID="{8C19096B-A393-4E1E-8D99-24CF2C15633E}" presName="hierRoot3" presStyleCnt="0"/>
      <dgm:spPr/>
    </dgm:pt>
    <dgm:pt modelId="{66C87894-FC91-497F-A153-04196F1A2A72}" type="pres">
      <dgm:prSet presAssocID="{8C19096B-A393-4E1E-8D99-24CF2C15633E}" presName="composite3" presStyleCnt="0"/>
      <dgm:spPr/>
    </dgm:pt>
    <dgm:pt modelId="{A72245A0-875A-4638-84DE-F99CCEDDA49B}" type="pres">
      <dgm:prSet presAssocID="{8C19096B-A393-4E1E-8D99-24CF2C15633E}" presName="background3" presStyleLbl="node3" presStyleIdx="2" presStyleCnt="4"/>
      <dgm:spPr/>
    </dgm:pt>
    <dgm:pt modelId="{26CB3CFD-C40E-435C-B45E-7F45EFCAF9E8}" type="pres">
      <dgm:prSet presAssocID="{8C19096B-A393-4E1E-8D99-24CF2C15633E}" presName="text3" presStyleLbl="fgAcc3" presStyleIdx="2" presStyleCnt="4">
        <dgm:presLayoutVars>
          <dgm:chPref val="3"/>
        </dgm:presLayoutVars>
      </dgm:prSet>
      <dgm:spPr/>
    </dgm:pt>
    <dgm:pt modelId="{10A777F8-09A2-4D92-86FC-54439085FDF3}" type="pres">
      <dgm:prSet presAssocID="{8C19096B-A393-4E1E-8D99-24CF2C15633E}" presName="hierChild4" presStyleCnt="0"/>
      <dgm:spPr/>
    </dgm:pt>
    <dgm:pt modelId="{F7799493-92C5-44B0-A71C-7B9E612EC20C}" type="pres">
      <dgm:prSet presAssocID="{40C29860-F098-419A-8B64-6B48B8DAE814}" presName="Name17" presStyleLbl="parChTrans1D3" presStyleIdx="3" presStyleCnt="4"/>
      <dgm:spPr/>
    </dgm:pt>
    <dgm:pt modelId="{89B29FA7-0ADC-4706-A40C-43162CA038E8}" type="pres">
      <dgm:prSet presAssocID="{442C4BA4-D7A5-4DEE-8FA3-B66696E62328}" presName="hierRoot3" presStyleCnt="0"/>
      <dgm:spPr/>
    </dgm:pt>
    <dgm:pt modelId="{EBB52BAF-9400-4180-B163-46E1C7960196}" type="pres">
      <dgm:prSet presAssocID="{442C4BA4-D7A5-4DEE-8FA3-B66696E62328}" presName="composite3" presStyleCnt="0"/>
      <dgm:spPr/>
    </dgm:pt>
    <dgm:pt modelId="{D2795286-F862-40FE-AF6B-37491599883D}" type="pres">
      <dgm:prSet presAssocID="{442C4BA4-D7A5-4DEE-8FA3-B66696E62328}" presName="background3" presStyleLbl="node3" presStyleIdx="3" presStyleCnt="4"/>
      <dgm:spPr/>
    </dgm:pt>
    <dgm:pt modelId="{417EFABB-1252-42CD-8BD3-D12FF1EBD291}" type="pres">
      <dgm:prSet presAssocID="{442C4BA4-D7A5-4DEE-8FA3-B66696E62328}" presName="text3" presStyleLbl="fgAcc3" presStyleIdx="3" presStyleCnt="4">
        <dgm:presLayoutVars>
          <dgm:chPref val="3"/>
        </dgm:presLayoutVars>
      </dgm:prSet>
      <dgm:spPr/>
    </dgm:pt>
    <dgm:pt modelId="{B38F00E4-BAB4-4A3E-810A-0342D09BDDDE}" type="pres">
      <dgm:prSet presAssocID="{442C4BA4-D7A5-4DEE-8FA3-B66696E62328}" presName="hierChild4" presStyleCnt="0"/>
      <dgm:spPr/>
    </dgm:pt>
    <dgm:pt modelId="{2D40408E-A196-4444-9B6F-EC85376D6864}" type="pres">
      <dgm:prSet presAssocID="{E8390E33-7FB8-4619-A019-FA506D0FE2EA}" presName="Name10" presStyleLbl="parChTrans1D2" presStyleIdx="2" presStyleCnt="3"/>
      <dgm:spPr/>
    </dgm:pt>
    <dgm:pt modelId="{0CDC7A40-5503-4DDC-AB76-22A42D37AA1D}" type="pres">
      <dgm:prSet presAssocID="{4E59778D-C152-4830-811A-7BC25C851C50}" presName="hierRoot2" presStyleCnt="0"/>
      <dgm:spPr/>
    </dgm:pt>
    <dgm:pt modelId="{4E94607C-8FEC-4320-8FF9-6297EE0CB167}" type="pres">
      <dgm:prSet presAssocID="{4E59778D-C152-4830-811A-7BC25C851C50}" presName="composite2" presStyleCnt="0"/>
      <dgm:spPr/>
    </dgm:pt>
    <dgm:pt modelId="{05B56C2D-C472-46D7-B18F-46EFF9A7F754}" type="pres">
      <dgm:prSet presAssocID="{4E59778D-C152-4830-811A-7BC25C851C50}" presName="background2" presStyleLbl="node2" presStyleIdx="2" presStyleCnt="3"/>
      <dgm:spPr>
        <a:solidFill>
          <a:srgbClr val="7030A0"/>
        </a:solidFill>
      </dgm:spPr>
    </dgm:pt>
    <dgm:pt modelId="{39E56F34-0684-45E9-929D-64DBED52BD9C}" type="pres">
      <dgm:prSet presAssocID="{4E59778D-C152-4830-811A-7BC25C851C50}" presName="text2" presStyleLbl="fgAcc2" presStyleIdx="2" presStyleCnt="3">
        <dgm:presLayoutVars>
          <dgm:chPref val="3"/>
        </dgm:presLayoutVars>
      </dgm:prSet>
      <dgm:spPr/>
    </dgm:pt>
    <dgm:pt modelId="{2B208727-0FE3-4CCE-8C69-98AD41E2A23D}" type="pres">
      <dgm:prSet presAssocID="{4E59778D-C152-4830-811A-7BC25C851C50}" presName="hierChild3" presStyleCnt="0"/>
      <dgm:spPr/>
    </dgm:pt>
  </dgm:ptLst>
  <dgm:cxnLst>
    <dgm:cxn modelId="{15F93701-D3D4-411A-A33A-52A0C764FAC0}" type="presOf" srcId="{854BA6BE-394D-43D9-B17C-E36EC525C946}" destId="{2320471F-0EAD-4FED-ACC8-149D5B0BB6E0}" srcOrd="0" destOrd="0" presId="urn:microsoft.com/office/officeart/2005/8/layout/hierarchy1"/>
    <dgm:cxn modelId="{E9636D02-62C5-4162-B515-1AF44E672154}" srcId="{C57E6CA2-7FBB-4FD3-B3BD-A8F7F232CFBA}" destId="{8C19096B-A393-4E1E-8D99-24CF2C15633E}" srcOrd="2" destOrd="0" parTransId="{B0392C50-DCF9-4DE8-B36F-603C1EA742DE}" sibTransId="{F21531AC-B927-47EE-A867-515C62D0642F}"/>
    <dgm:cxn modelId="{51D37011-C7EA-4163-A3F4-C033DE223B36}" type="presOf" srcId="{442C4BA4-D7A5-4DEE-8FA3-B66696E62328}" destId="{417EFABB-1252-42CD-8BD3-D12FF1EBD291}" srcOrd="0" destOrd="0" presId="urn:microsoft.com/office/officeart/2005/8/layout/hierarchy1"/>
    <dgm:cxn modelId="{88AD3613-DAC5-49FC-9A0C-7E047E325D4B}" type="presOf" srcId="{62C6A36C-9414-435A-9F05-406E7668DBA9}" destId="{D1AFDB02-4B63-4F63-9C42-117709434345}" srcOrd="0" destOrd="0" presId="urn:microsoft.com/office/officeart/2005/8/layout/hierarchy1"/>
    <dgm:cxn modelId="{A20ACF23-ADF6-4952-92AA-6ED6C688B2ED}" srcId="{C57E6CA2-7FBB-4FD3-B3BD-A8F7F232CFBA}" destId="{442C4BA4-D7A5-4DEE-8FA3-B66696E62328}" srcOrd="3" destOrd="0" parTransId="{40C29860-F098-419A-8B64-6B48B8DAE814}" sibTransId="{D5471A09-2F28-495B-AD6F-C6335E0EAF45}"/>
    <dgm:cxn modelId="{3D26B824-C96F-4860-8921-7CECF19E9BFF}" type="presOf" srcId="{6F1CC058-97B3-4666-8C3B-14A9CDCDFF21}" destId="{250BDCE1-93FF-46A4-81D1-AAFE06B54D76}" srcOrd="0" destOrd="0" presId="urn:microsoft.com/office/officeart/2005/8/layout/hierarchy1"/>
    <dgm:cxn modelId="{81B80D3C-2B58-43E5-AE98-4EA0E9AB0CBC}" type="presOf" srcId="{E8390E33-7FB8-4619-A019-FA506D0FE2EA}" destId="{2D40408E-A196-4444-9B6F-EC85376D6864}" srcOrd="0" destOrd="0" presId="urn:microsoft.com/office/officeart/2005/8/layout/hierarchy1"/>
    <dgm:cxn modelId="{E797875E-9A2B-4419-A934-FFA48A4528F7}" type="presOf" srcId="{4E59778D-C152-4830-811A-7BC25C851C50}" destId="{39E56F34-0684-45E9-929D-64DBED52BD9C}" srcOrd="0" destOrd="0" presId="urn:microsoft.com/office/officeart/2005/8/layout/hierarchy1"/>
    <dgm:cxn modelId="{98E49D48-F61C-4955-95A2-4AE8DBBCCC68}" type="presOf" srcId="{8C19096B-A393-4E1E-8D99-24CF2C15633E}" destId="{26CB3CFD-C40E-435C-B45E-7F45EFCAF9E8}" srcOrd="0" destOrd="0" presId="urn:microsoft.com/office/officeart/2005/8/layout/hierarchy1"/>
    <dgm:cxn modelId="{962D4069-389E-4221-B62D-E575641A9C44}" type="presOf" srcId="{40C29860-F098-419A-8B64-6B48B8DAE814}" destId="{F7799493-92C5-44B0-A71C-7B9E612EC20C}" srcOrd="0" destOrd="0" presId="urn:microsoft.com/office/officeart/2005/8/layout/hierarchy1"/>
    <dgm:cxn modelId="{9EA7E96F-6165-4586-A145-D6CBD61D2C6F}" srcId="{C57E6CA2-7FBB-4FD3-B3BD-A8F7F232CFBA}" destId="{62C6A36C-9414-435A-9F05-406E7668DBA9}" srcOrd="0" destOrd="0" parTransId="{C44EB5B6-BF20-4A17-ADD0-6611C75E305B}" sibTransId="{BDFB863E-B19D-44C0-A75A-364E09B1D8F1}"/>
    <dgm:cxn modelId="{060C1972-23E5-4A09-8B2B-FADD235E4BC5}" srcId="{34019FA2-BD0A-4FC4-BB96-AA19201FDF8F}" destId="{C57E6CA2-7FBB-4FD3-B3BD-A8F7F232CFBA}" srcOrd="1" destOrd="0" parTransId="{854BA6BE-394D-43D9-B17C-E36EC525C946}" sibTransId="{42E23BA1-5082-4FDE-A7CA-5E6FFDFE8FF4}"/>
    <dgm:cxn modelId="{B3955375-6F8D-406E-959B-2DDEC7BC8A47}" type="presOf" srcId="{56151F42-D98F-4505-8C2B-BF5219A665C0}" destId="{97136198-EFFF-471E-9D38-114C8DC85D56}" srcOrd="0" destOrd="0" presId="urn:microsoft.com/office/officeart/2005/8/layout/hierarchy1"/>
    <dgm:cxn modelId="{FE5A6977-6269-4AC7-B923-0B063A7C77C3}" type="presOf" srcId="{C44EB5B6-BF20-4A17-ADD0-6611C75E305B}" destId="{B82724E0-2D19-41B5-BBB7-D8D1B5E6014E}" srcOrd="0" destOrd="0" presId="urn:microsoft.com/office/officeart/2005/8/layout/hierarchy1"/>
    <dgm:cxn modelId="{4FB9D659-B57D-43AF-9173-C4D9FFAF4C2D}" type="presOf" srcId="{062D2862-EDEF-4AE2-A513-DFE10B257870}" destId="{5355BD48-23DB-4833-BA19-63E0C97FDFC8}" srcOrd="0" destOrd="0" presId="urn:microsoft.com/office/officeart/2005/8/layout/hierarchy1"/>
    <dgm:cxn modelId="{33090380-5D80-4A6D-99D1-6606F4FB2B5F}" srcId="{34019FA2-BD0A-4FC4-BB96-AA19201FDF8F}" destId="{4E59778D-C152-4830-811A-7BC25C851C50}" srcOrd="2" destOrd="0" parTransId="{E8390E33-7FB8-4619-A019-FA506D0FE2EA}" sibTransId="{B9DE6166-9634-4334-B297-265F20265F3B}"/>
    <dgm:cxn modelId="{18B8BF9D-A2E1-4014-803F-298F9751713C}" type="presOf" srcId="{C57E6CA2-7FBB-4FD3-B3BD-A8F7F232CFBA}" destId="{81F69D14-FBE1-4A3E-860F-E48BDC3F1700}" srcOrd="0" destOrd="0" presId="urn:microsoft.com/office/officeart/2005/8/layout/hierarchy1"/>
    <dgm:cxn modelId="{C724D59D-99B1-4E46-9C70-BA0D233878BA}" type="presOf" srcId="{B0392C50-DCF9-4DE8-B36F-603C1EA742DE}" destId="{A18E7776-8393-4D58-8AD4-2A511415BEE1}" srcOrd="0" destOrd="0" presId="urn:microsoft.com/office/officeart/2005/8/layout/hierarchy1"/>
    <dgm:cxn modelId="{AD44C0A2-C871-420A-ABD5-697486CF9011}" type="presOf" srcId="{AA0F5BB4-2E3E-4463-A847-ED72158DFB8E}" destId="{3966EA7E-947C-4E64-B499-8379995BC858}" srcOrd="0" destOrd="0" presId="urn:microsoft.com/office/officeart/2005/8/layout/hierarchy1"/>
    <dgm:cxn modelId="{5C2231B3-77AA-47B8-81D5-B8F1B0A61E85}" type="presOf" srcId="{93CB2E71-4CE6-49BA-AFBB-175C947B0546}" destId="{3D754C7D-943C-4177-89FD-8C93BB33F3E5}" srcOrd="0" destOrd="0" presId="urn:microsoft.com/office/officeart/2005/8/layout/hierarchy1"/>
    <dgm:cxn modelId="{1BD162C3-88AA-4976-B6ED-9499447AF8CF}" srcId="{34019FA2-BD0A-4FC4-BB96-AA19201FDF8F}" destId="{6F1CC058-97B3-4666-8C3B-14A9CDCDFF21}" srcOrd="0" destOrd="0" parTransId="{56151F42-D98F-4505-8C2B-BF5219A665C0}" sibTransId="{EFFAA472-CC17-4721-9476-59956D787FC8}"/>
    <dgm:cxn modelId="{A823B7E5-8935-45A8-BA80-F6A7B5FC06BD}" srcId="{062D2862-EDEF-4AE2-A513-DFE10B257870}" destId="{34019FA2-BD0A-4FC4-BB96-AA19201FDF8F}" srcOrd="0" destOrd="0" parTransId="{31F41DFD-9662-417B-8691-C3D795BDBA5B}" sibTransId="{AEC5D182-9700-4091-A17D-E67D1184F5BA}"/>
    <dgm:cxn modelId="{A8A031F3-BC8C-4941-A15B-7442CB4F1B9D}" type="presOf" srcId="{34019FA2-BD0A-4FC4-BB96-AA19201FDF8F}" destId="{C8B3C012-5F45-40A6-A577-3A2B5BE51866}" srcOrd="0" destOrd="0" presId="urn:microsoft.com/office/officeart/2005/8/layout/hierarchy1"/>
    <dgm:cxn modelId="{1BBAA9F8-AF35-45A6-929C-934A845A3665}" srcId="{C57E6CA2-7FBB-4FD3-B3BD-A8F7F232CFBA}" destId="{AA0F5BB4-2E3E-4463-A847-ED72158DFB8E}" srcOrd="1" destOrd="0" parTransId="{93CB2E71-4CE6-49BA-AFBB-175C947B0546}" sibTransId="{C9A86F7C-E79C-4220-99FA-9F496580BB06}"/>
    <dgm:cxn modelId="{DCD8099A-F721-46B2-893A-3FE1E28B9EE8}" type="presParOf" srcId="{5355BD48-23DB-4833-BA19-63E0C97FDFC8}" destId="{6A1498DC-F240-4FB4-9F40-9D8AD08D277F}" srcOrd="0" destOrd="0" presId="urn:microsoft.com/office/officeart/2005/8/layout/hierarchy1"/>
    <dgm:cxn modelId="{5AD52076-32F4-4763-BDC6-33D632529806}" type="presParOf" srcId="{6A1498DC-F240-4FB4-9F40-9D8AD08D277F}" destId="{DB74967B-8425-40CC-A521-20412D4B952D}" srcOrd="0" destOrd="0" presId="urn:microsoft.com/office/officeart/2005/8/layout/hierarchy1"/>
    <dgm:cxn modelId="{E96F2D6D-01AE-412A-AEA2-6A5334DB43EA}" type="presParOf" srcId="{DB74967B-8425-40CC-A521-20412D4B952D}" destId="{4C6CDC41-E39D-4C64-B19E-A87100F8F55E}" srcOrd="0" destOrd="0" presId="urn:microsoft.com/office/officeart/2005/8/layout/hierarchy1"/>
    <dgm:cxn modelId="{08B51D34-C4A1-44B2-A944-4EDE19EA3704}" type="presParOf" srcId="{DB74967B-8425-40CC-A521-20412D4B952D}" destId="{C8B3C012-5F45-40A6-A577-3A2B5BE51866}" srcOrd="1" destOrd="0" presId="urn:microsoft.com/office/officeart/2005/8/layout/hierarchy1"/>
    <dgm:cxn modelId="{1612DBC1-8FBB-4BE6-9DEA-DCA633FFDC7F}" type="presParOf" srcId="{6A1498DC-F240-4FB4-9F40-9D8AD08D277F}" destId="{020625BB-5830-4369-91DE-4A37AB2DC750}" srcOrd="1" destOrd="0" presId="urn:microsoft.com/office/officeart/2005/8/layout/hierarchy1"/>
    <dgm:cxn modelId="{7A51C984-EFBE-4507-83D5-C690AD014BD8}" type="presParOf" srcId="{020625BB-5830-4369-91DE-4A37AB2DC750}" destId="{97136198-EFFF-471E-9D38-114C8DC85D56}" srcOrd="0" destOrd="0" presId="urn:microsoft.com/office/officeart/2005/8/layout/hierarchy1"/>
    <dgm:cxn modelId="{6790B350-4B22-40A9-8719-0C50FD4377F8}" type="presParOf" srcId="{020625BB-5830-4369-91DE-4A37AB2DC750}" destId="{85E96A03-F887-4511-A082-B2FD92D244B3}" srcOrd="1" destOrd="0" presId="urn:microsoft.com/office/officeart/2005/8/layout/hierarchy1"/>
    <dgm:cxn modelId="{7E9BDA4F-2326-4C12-BBB9-4DAB4F9B89F0}" type="presParOf" srcId="{85E96A03-F887-4511-A082-B2FD92D244B3}" destId="{45983FC2-465D-4D76-9C55-B6D3C84594F6}" srcOrd="0" destOrd="0" presId="urn:microsoft.com/office/officeart/2005/8/layout/hierarchy1"/>
    <dgm:cxn modelId="{9403DD1C-1FED-4698-83E5-D7CE332057AA}" type="presParOf" srcId="{45983FC2-465D-4D76-9C55-B6D3C84594F6}" destId="{A6F12626-0DD5-4A1A-B6DB-3DD097C9BFBC}" srcOrd="0" destOrd="0" presId="urn:microsoft.com/office/officeart/2005/8/layout/hierarchy1"/>
    <dgm:cxn modelId="{D7AB45C0-0B12-488E-868F-FD2D405F608B}" type="presParOf" srcId="{45983FC2-465D-4D76-9C55-B6D3C84594F6}" destId="{250BDCE1-93FF-46A4-81D1-AAFE06B54D76}" srcOrd="1" destOrd="0" presId="urn:microsoft.com/office/officeart/2005/8/layout/hierarchy1"/>
    <dgm:cxn modelId="{54632AE8-551B-4880-ABEF-983EAEC6B75E}" type="presParOf" srcId="{85E96A03-F887-4511-A082-B2FD92D244B3}" destId="{14366D3B-4069-4B4E-A21B-8160654B9F88}" srcOrd="1" destOrd="0" presId="urn:microsoft.com/office/officeart/2005/8/layout/hierarchy1"/>
    <dgm:cxn modelId="{E49CED98-CE12-408F-A260-C0D8D43F72D1}" type="presParOf" srcId="{020625BB-5830-4369-91DE-4A37AB2DC750}" destId="{2320471F-0EAD-4FED-ACC8-149D5B0BB6E0}" srcOrd="2" destOrd="0" presId="urn:microsoft.com/office/officeart/2005/8/layout/hierarchy1"/>
    <dgm:cxn modelId="{3398B2F7-6B4E-4CC0-90E4-445250C7F89A}" type="presParOf" srcId="{020625BB-5830-4369-91DE-4A37AB2DC750}" destId="{F09F2A52-C5BF-4022-BE73-7E6A887F4F29}" srcOrd="3" destOrd="0" presId="urn:microsoft.com/office/officeart/2005/8/layout/hierarchy1"/>
    <dgm:cxn modelId="{40F2D13F-639D-452D-8601-8C7A0FEA2D24}" type="presParOf" srcId="{F09F2A52-C5BF-4022-BE73-7E6A887F4F29}" destId="{71A4D8FB-0875-49DF-8635-97EE3EF507A6}" srcOrd="0" destOrd="0" presId="urn:microsoft.com/office/officeart/2005/8/layout/hierarchy1"/>
    <dgm:cxn modelId="{9B4C2DBA-0A30-4CB9-8C86-404D249799FD}" type="presParOf" srcId="{71A4D8FB-0875-49DF-8635-97EE3EF507A6}" destId="{3EBF2C5A-6A98-418B-A513-993BF72660A4}" srcOrd="0" destOrd="0" presId="urn:microsoft.com/office/officeart/2005/8/layout/hierarchy1"/>
    <dgm:cxn modelId="{6F189A8B-F96B-4F7F-8FDA-7CB99D387E03}" type="presParOf" srcId="{71A4D8FB-0875-49DF-8635-97EE3EF507A6}" destId="{81F69D14-FBE1-4A3E-860F-E48BDC3F1700}" srcOrd="1" destOrd="0" presId="urn:microsoft.com/office/officeart/2005/8/layout/hierarchy1"/>
    <dgm:cxn modelId="{BBD3DB40-A15C-4E85-B4A8-C685F95C1438}" type="presParOf" srcId="{F09F2A52-C5BF-4022-BE73-7E6A887F4F29}" destId="{785D1AAE-7110-47FC-A20E-20800FB00E02}" srcOrd="1" destOrd="0" presId="urn:microsoft.com/office/officeart/2005/8/layout/hierarchy1"/>
    <dgm:cxn modelId="{46428381-79B3-4AD0-9522-2491E741FAA0}" type="presParOf" srcId="{785D1AAE-7110-47FC-A20E-20800FB00E02}" destId="{B82724E0-2D19-41B5-BBB7-D8D1B5E6014E}" srcOrd="0" destOrd="0" presId="urn:microsoft.com/office/officeart/2005/8/layout/hierarchy1"/>
    <dgm:cxn modelId="{1D70A09C-E570-46F4-8034-D0C87129F427}" type="presParOf" srcId="{785D1AAE-7110-47FC-A20E-20800FB00E02}" destId="{5C8D2A29-FB4D-44CA-A7A8-C146FAF43C28}" srcOrd="1" destOrd="0" presId="urn:microsoft.com/office/officeart/2005/8/layout/hierarchy1"/>
    <dgm:cxn modelId="{C7B746A0-CB81-4A0E-BF33-FD9C82A80924}" type="presParOf" srcId="{5C8D2A29-FB4D-44CA-A7A8-C146FAF43C28}" destId="{14DBD12D-A598-4DF1-808F-B384BC2D8983}" srcOrd="0" destOrd="0" presId="urn:microsoft.com/office/officeart/2005/8/layout/hierarchy1"/>
    <dgm:cxn modelId="{C4689D16-41E8-4DA2-A25E-E5C26120BDA3}" type="presParOf" srcId="{14DBD12D-A598-4DF1-808F-B384BC2D8983}" destId="{3B932612-0D21-4582-A172-9819E8033AB0}" srcOrd="0" destOrd="0" presId="urn:microsoft.com/office/officeart/2005/8/layout/hierarchy1"/>
    <dgm:cxn modelId="{ABE17AD6-2000-4761-9A43-539D3AFC47A4}" type="presParOf" srcId="{14DBD12D-A598-4DF1-808F-B384BC2D8983}" destId="{D1AFDB02-4B63-4F63-9C42-117709434345}" srcOrd="1" destOrd="0" presId="urn:microsoft.com/office/officeart/2005/8/layout/hierarchy1"/>
    <dgm:cxn modelId="{672297C5-5A54-4220-BD26-1815B9F5832A}" type="presParOf" srcId="{5C8D2A29-FB4D-44CA-A7A8-C146FAF43C28}" destId="{1DF63418-709E-43FC-B636-00A6BD703353}" srcOrd="1" destOrd="0" presId="urn:microsoft.com/office/officeart/2005/8/layout/hierarchy1"/>
    <dgm:cxn modelId="{2FF41FB7-3A9D-43C6-B284-435EBAF030C3}" type="presParOf" srcId="{785D1AAE-7110-47FC-A20E-20800FB00E02}" destId="{3D754C7D-943C-4177-89FD-8C93BB33F3E5}" srcOrd="2" destOrd="0" presId="urn:microsoft.com/office/officeart/2005/8/layout/hierarchy1"/>
    <dgm:cxn modelId="{7917D927-A643-4949-BA4A-210BBC4F05AF}" type="presParOf" srcId="{785D1AAE-7110-47FC-A20E-20800FB00E02}" destId="{8F96BA10-EA5C-4A22-AED2-DEBC202D610C}" srcOrd="3" destOrd="0" presId="urn:microsoft.com/office/officeart/2005/8/layout/hierarchy1"/>
    <dgm:cxn modelId="{953544F6-78B9-47C5-B982-7683609C05E1}" type="presParOf" srcId="{8F96BA10-EA5C-4A22-AED2-DEBC202D610C}" destId="{E105C0A9-8999-4023-943A-DB276550D67F}" srcOrd="0" destOrd="0" presId="urn:microsoft.com/office/officeart/2005/8/layout/hierarchy1"/>
    <dgm:cxn modelId="{919D6D1D-AF57-4CAC-A4D2-91DA3D9CCC4F}" type="presParOf" srcId="{E105C0A9-8999-4023-943A-DB276550D67F}" destId="{5110A20E-EE07-4BA3-91E0-FC04680E5C96}" srcOrd="0" destOrd="0" presId="urn:microsoft.com/office/officeart/2005/8/layout/hierarchy1"/>
    <dgm:cxn modelId="{7453E96F-8065-4148-8AA6-4993EF5929B6}" type="presParOf" srcId="{E105C0A9-8999-4023-943A-DB276550D67F}" destId="{3966EA7E-947C-4E64-B499-8379995BC858}" srcOrd="1" destOrd="0" presId="urn:microsoft.com/office/officeart/2005/8/layout/hierarchy1"/>
    <dgm:cxn modelId="{2C2C0C04-6408-4057-8ADD-93D4F3C3D4ED}" type="presParOf" srcId="{8F96BA10-EA5C-4A22-AED2-DEBC202D610C}" destId="{5636B20D-5BC2-4658-A197-A0EABAE1C7B1}" srcOrd="1" destOrd="0" presId="urn:microsoft.com/office/officeart/2005/8/layout/hierarchy1"/>
    <dgm:cxn modelId="{423D935F-7EED-4E89-A2E8-2E743D548EE3}" type="presParOf" srcId="{785D1AAE-7110-47FC-A20E-20800FB00E02}" destId="{A18E7776-8393-4D58-8AD4-2A511415BEE1}" srcOrd="4" destOrd="0" presId="urn:microsoft.com/office/officeart/2005/8/layout/hierarchy1"/>
    <dgm:cxn modelId="{70063DC9-EA5B-4155-A5CE-017EA2A86E51}" type="presParOf" srcId="{785D1AAE-7110-47FC-A20E-20800FB00E02}" destId="{8CC7F617-FE8C-4AB1-918B-30D8E5FEFA5F}" srcOrd="5" destOrd="0" presId="urn:microsoft.com/office/officeart/2005/8/layout/hierarchy1"/>
    <dgm:cxn modelId="{A1915FEE-703E-4E5E-80EE-81C0741A3D09}" type="presParOf" srcId="{8CC7F617-FE8C-4AB1-918B-30D8E5FEFA5F}" destId="{66C87894-FC91-497F-A153-04196F1A2A72}" srcOrd="0" destOrd="0" presId="urn:microsoft.com/office/officeart/2005/8/layout/hierarchy1"/>
    <dgm:cxn modelId="{FEECE1E0-AF3C-4DD2-85B7-BD18C244417D}" type="presParOf" srcId="{66C87894-FC91-497F-A153-04196F1A2A72}" destId="{A72245A0-875A-4638-84DE-F99CCEDDA49B}" srcOrd="0" destOrd="0" presId="urn:microsoft.com/office/officeart/2005/8/layout/hierarchy1"/>
    <dgm:cxn modelId="{E5332E55-1B51-41EA-84B8-5CBF79C0EC64}" type="presParOf" srcId="{66C87894-FC91-497F-A153-04196F1A2A72}" destId="{26CB3CFD-C40E-435C-B45E-7F45EFCAF9E8}" srcOrd="1" destOrd="0" presId="urn:microsoft.com/office/officeart/2005/8/layout/hierarchy1"/>
    <dgm:cxn modelId="{E7DC47FC-31B0-424F-9D43-17366091609D}" type="presParOf" srcId="{8CC7F617-FE8C-4AB1-918B-30D8E5FEFA5F}" destId="{10A777F8-09A2-4D92-86FC-54439085FDF3}" srcOrd="1" destOrd="0" presId="urn:microsoft.com/office/officeart/2005/8/layout/hierarchy1"/>
    <dgm:cxn modelId="{DB29DCB3-7EC0-4675-BC40-350061769D3E}" type="presParOf" srcId="{785D1AAE-7110-47FC-A20E-20800FB00E02}" destId="{F7799493-92C5-44B0-A71C-7B9E612EC20C}" srcOrd="6" destOrd="0" presId="urn:microsoft.com/office/officeart/2005/8/layout/hierarchy1"/>
    <dgm:cxn modelId="{39082D4C-82D9-4225-BB05-AD2BF2CA4A51}" type="presParOf" srcId="{785D1AAE-7110-47FC-A20E-20800FB00E02}" destId="{89B29FA7-0ADC-4706-A40C-43162CA038E8}" srcOrd="7" destOrd="0" presId="urn:microsoft.com/office/officeart/2005/8/layout/hierarchy1"/>
    <dgm:cxn modelId="{56F93D80-63B7-4F19-B555-5F02000FB7C9}" type="presParOf" srcId="{89B29FA7-0ADC-4706-A40C-43162CA038E8}" destId="{EBB52BAF-9400-4180-B163-46E1C7960196}" srcOrd="0" destOrd="0" presId="urn:microsoft.com/office/officeart/2005/8/layout/hierarchy1"/>
    <dgm:cxn modelId="{E0BCD8E1-53E5-4AC3-A81F-8DD76F46DA36}" type="presParOf" srcId="{EBB52BAF-9400-4180-B163-46E1C7960196}" destId="{D2795286-F862-40FE-AF6B-37491599883D}" srcOrd="0" destOrd="0" presId="urn:microsoft.com/office/officeart/2005/8/layout/hierarchy1"/>
    <dgm:cxn modelId="{9F905F17-56B1-4C07-8EEE-41079FA8A773}" type="presParOf" srcId="{EBB52BAF-9400-4180-B163-46E1C7960196}" destId="{417EFABB-1252-42CD-8BD3-D12FF1EBD291}" srcOrd="1" destOrd="0" presId="urn:microsoft.com/office/officeart/2005/8/layout/hierarchy1"/>
    <dgm:cxn modelId="{E5B7CF4C-7CC0-4D18-8A3F-A0323B884B01}" type="presParOf" srcId="{89B29FA7-0ADC-4706-A40C-43162CA038E8}" destId="{B38F00E4-BAB4-4A3E-810A-0342D09BDDDE}" srcOrd="1" destOrd="0" presId="urn:microsoft.com/office/officeart/2005/8/layout/hierarchy1"/>
    <dgm:cxn modelId="{5D674524-4AB6-42D9-B126-B40C77E4E9C0}" type="presParOf" srcId="{020625BB-5830-4369-91DE-4A37AB2DC750}" destId="{2D40408E-A196-4444-9B6F-EC85376D6864}" srcOrd="4" destOrd="0" presId="urn:microsoft.com/office/officeart/2005/8/layout/hierarchy1"/>
    <dgm:cxn modelId="{BFCAA336-D449-4512-A985-99691D31464C}" type="presParOf" srcId="{020625BB-5830-4369-91DE-4A37AB2DC750}" destId="{0CDC7A40-5503-4DDC-AB76-22A42D37AA1D}" srcOrd="5" destOrd="0" presId="urn:microsoft.com/office/officeart/2005/8/layout/hierarchy1"/>
    <dgm:cxn modelId="{C667A1F1-59AD-4AB2-9FB3-D1A94797E4AB}" type="presParOf" srcId="{0CDC7A40-5503-4DDC-AB76-22A42D37AA1D}" destId="{4E94607C-8FEC-4320-8FF9-6297EE0CB167}" srcOrd="0" destOrd="0" presId="urn:microsoft.com/office/officeart/2005/8/layout/hierarchy1"/>
    <dgm:cxn modelId="{7D10B99B-0EA4-4554-A35E-AB2DEDB0AE9D}" type="presParOf" srcId="{4E94607C-8FEC-4320-8FF9-6297EE0CB167}" destId="{05B56C2D-C472-46D7-B18F-46EFF9A7F754}" srcOrd="0" destOrd="0" presId="urn:microsoft.com/office/officeart/2005/8/layout/hierarchy1"/>
    <dgm:cxn modelId="{ACF75AC9-3863-42B3-A79B-3E39326D1898}" type="presParOf" srcId="{4E94607C-8FEC-4320-8FF9-6297EE0CB167}" destId="{39E56F34-0684-45E9-929D-64DBED52BD9C}" srcOrd="1" destOrd="0" presId="urn:microsoft.com/office/officeart/2005/8/layout/hierarchy1"/>
    <dgm:cxn modelId="{5D73CCF1-97CE-4FB9-9213-4F04FC9C5194}" type="presParOf" srcId="{0CDC7A40-5503-4DDC-AB76-22A42D37AA1D}" destId="{2B208727-0FE3-4CCE-8C69-98AD41E2A2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43D177-6113-43D5-940F-959055702C2D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2D5C7B8-BD73-4040-B14A-49CC1415B1AF}">
      <dgm:prSet phldrT="[Text]"/>
      <dgm:spPr>
        <a:solidFill>
          <a:srgbClr val="7030A0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Individual Forest Rights</a:t>
          </a:r>
        </a:p>
      </dgm:t>
    </dgm:pt>
    <dgm:pt modelId="{47B17909-BE51-4807-8129-ED9DE78EDB1E}" type="parTrans" cxnId="{B538DFD6-D8C6-46A7-983E-1C6BD7796FE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8EA8CD0-56C7-4569-99C1-7B9A7FBEE391}" type="sibTrans" cxnId="{B538DFD6-D8C6-46A7-983E-1C6BD7796FE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C0D1DA6-849E-4DA6-B4F1-397EAAC38AC8}">
      <dgm:prSet phldrT="[Text]"/>
      <dgm:spPr>
        <a:gradFill rotWithShape="0">
          <a:gsLst>
            <a:gs pos="0">
              <a:schemeClr val="tx1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Self-Cultivation</a:t>
          </a:r>
        </a:p>
      </dgm:t>
    </dgm:pt>
    <dgm:pt modelId="{ACC16799-6D54-479A-992D-FDD635196603}" type="parTrans" cxnId="{DF8AF09A-6EAF-429C-BE97-D8AC8C28CA70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04A542B7-4323-4FF4-B781-1E52E2E718EE}" type="sibTrans" cxnId="{DF8AF09A-6EAF-429C-BE97-D8AC8C28CA70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3FBDE7D-C344-4B95-A36C-5C8AE4998A74}">
      <dgm:prSet phldrT="[Text]"/>
      <dgm:spPr>
        <a:gradFill rotWithShape="0">
          <a:gsLst>
            <a:gs pos="0">
              <a:srgbClr val="C00000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In or over Disputed Land</a:t>
          </a:r>
        </a:p>
      </dgm:t>
    </dgm:pt>
    <dgm:pt modelId="{76C6B850-6F3D-4952-AAFC-90A722219760}" type="parTrans" cxnId="{62AF22B3-CF6A-4F74-BE1C-573628B265DC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ED4BD41-597C-4CF6-8CD2-AC6A2D718AEB}" type="sibTrans" cxnId="{62AF22B3-CF6A-4F74-BE1C-573628B265DC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FA8D6BA-6001-4BB2-8AE4-03CF9B6B36C9}">
      <dgm:prSet phldrT="[Text]"/>
      <dgm:spPr>
        <a:gradFill flip="none" rotWithShape="1">
          <a:gsLst>
            <a:gs pos="0">
              <a:srgbClr val="1E550B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In situ or alternative land</a:t>
          </a:r>
        </a:p>
      </dgm:t>
    </dgm:pt>
    <dgm:pt modelId="{9DF43919-8D11-4285-AC52-67D0C71BE008}" type="parTrans" cxnId="{290BFCF1-C0AE-406A-94D1-72B442BFA61E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AE894724-83EC-4834-AAE5-61A0C86952FA}" type="sibTrans" cxnId="{290BFCF1-C0AE-406A-94D1-72B442BFA61E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3EB3FFB7-6025-4416-A5BF-AC2C6EDB5F5A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Actual Occupation or Max. 4 hects.</a:t>
          </a:r>
        </a:p>
      </dgm:t>
    </dgm:pt>
    <dgm:pt modelId="{C3449E66-7BDE-4B7E-9E54-33BFD05E57AF}" type="parTrans" cxnId="{41E08BEE-2961-4043-8A0C-3A2FE9068EC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0478603A-77B1-4B4D-AE3F-BD3B8F0EE4BC}" type="sibTrans" cxnId="{41E08BEE-2961-4043-8A0C-3A2FE9068EC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909091A-E7A4-42B3-9CEC-8E19DD4EE686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Actual Occupied Area</a:t>
          </a:r>
        </a:p>
      </dgm:t>
    </dgm:pt>
    <dgm:pt modelId="{8B6B4ABF-08C5-4468-B122-C63CC69707F8}" type="parTrans" cxnId="{D6D65617-901A-4328-A9C2-83C4A2ED6363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CA48B11F-7B40-4DBC-99BA-B10C9864E769}" type="sibTrans" cxnId="{D6D65617-901A-4328-A9C2-83C4A2ED6363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F7FA5AB-B873-4D80-88AB-797FAB92E245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Actual Occupation or equivalent area</a:t>
          </a:r>
        </a:p>
      </dgm:t>
    </dgm:pt>
    <dgm:pt modelId="{EC48669E-48DC-455F-A94A-CD8AEC1A8747}" type="parTrans" cxnId="{5B94D5FD-EC40-45BD-9CA6-D349D837FCF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08595856-5D6D-4304-AE62-1899D748B3FC}" type="sibTrans" cxnId="{5B94D5FD-EC40-45BD-9CA6-D349D837FCF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F51E16C-6A38-466A-99D9-AC9997A93B22}">
      <dgm:prSet/>
      <dgm:spPr>
        <a:gradFill flip="none" rotWithShape="1">
          <a:gsLst>
            <a:gs pos="0">
              <a:schemeClr val="accent2">
                <a:lumMod val="75000"/>
              </a:schemeClr>
            </a:gs>
            <a:gs pos="80000">
              <a:scrgbClr r="0" g="0" b="0">
                <a:shade val="93000"/>
                <a:satMod val="130000"/>
              </a:scrgbClr>
            </a:gs>
            <a:gs pos="100000">
              <a:scrgbClr r="0" g="0" b="0">
                <a:shade val="94000"/>
                <a:satMod val="135000"/>
              </a:scrgbClr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Conversion of Pattas or Leases</a:t>
          </a:r>
        </a:p>
      </dgm:t>
    </dgm:pt>
    <dgm:pt modelId="{57D7FF57-4E5F-473E-8A12-CEB1D8B06981}" type="parTrans" cxnId="{8096B661-C4EB-4D28-8360-633CFC55682B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1A19145B-CB6E-46B3-8AE2-B1F908ACDA6B}" type="sibTrans" cxnId="{8096B661-C4EB-4D28-8360-633CFC55682B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A1932CB-4715-48C2-A7A1-CEB4F557B1FC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Actual Area mentioned</a:t>
          </a:r>
        </a:p>
      </dgm:t>
    </dgm:pt>
    <dgm:pt modelId="{2FCB2F0C-9DDE-4212-BF92-00152E031444}" type="parTrans" cxnId="{1B4ABECF-9C26-49F9-A1F0-AF7BA6B844CF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DB316BA0-38E3-4AFD-BA13-2906D7AF137E}" type="sibTrans" cxnId="{1B4ABECF-9C26-49F9-A1F0-AF7BA6B844CF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B5710DC-3DAB-49E5-809F-F2AF75A3073E}" type="pres">
      <dgm:prSet presAssocID="{1F43D177-6113-43D5-940F-959055702C2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84AD1C0-1A08-4990-897B-4781141DB100}" type="pres">
      <dgm:prSet presAssocID="{82D5C7B8-BD73-4040-B14A-49CC1415B1AF}" presName="hierRoot1" presStyleCnt="0">
        <dgm:presLayoutVars>
          <dgm:hierBranch val="init"/>
        </dgm:presLayoutVars>
      </dgm:prSet>
      <dgm:spPr/>
    </dgm:pt>
    <dgm:pt modelId="{5C836729-DB9D-4E1D-9896-F08DC7BF7C78}" type="pres">
      <dgm:prSet presAssocID="{82D5C7B8-BD73-4040-B14A-49CC1415B1AF}" presName="rootComposite1" presStyleCnt="0"/>
      <dgm:spPr/>
    </dgm:pt>
    <dgm:pt modelId="{346DD2F6-20A0-489B-8717-DAD812F0D1FE}" type="pres">
      <dgm:prSet presAssocID="{82D5C7B8-BD73-4040-B14A-49CC1415B1AF}" presName="rootText1" presStyleLbl="node0" presStyleIdx="0" presStyleCnt="1">
        <dgm:presLayoutVars>
          <dgm:chPref val="3"/>
        </dgm:presLayoutVars>
      </dgm:prSet>
      <dgm:spPr/>
    </dgm:pt>
    <dgm:pt modelId="{66AB615C-F452-4975-862B-13FB0EC58285}" type="pres">
      <dgm:prSet presAssocID="{82D5C7B8-BD73-4040-B14A-49CC1415B1AF}" presName="rootConnector1" presStyleLbl="node1" presStyleIdx="0" presStyleCnt="0"/>
      <dgm:spPr/>
    </dgm:pt>
    <dgm:pt modelId="{0E984664-098A-4E5B-9A6A-5B6BAD21CC76}" type="pres">
      <dgm:prSet presAssocID="{82D5C7B8-BD73-4040-B14A-49CC1415B1AF}" presName="hierChild2" presStyleCnt="0"/>
      <dgm:spPr/>
    </dgm:pt>
    <dgm:pt modelId="{9A561B96-B9B1-410C-902E-CEA6C5E90DA8}" type="pres">
      <dgm:prSet presAssocID="{ACC16799-6D54-479A-992D-FDD635196603}" presName="Name37" presStyleLbl="parChTrans1D2" presStyleIdx="0" presStyleCnt="4"/>
      <dgm:spPr/>
    </dgm:pt>
    <dgm:pt modelId="{9B13B7F6-622A-47CE-BF73-3ABAD1043B2C}" type="pres">
      <dgm:prSet presAssocID="{EC0D1DA6-849E-4DA6-B4F1-397EAAC38AC8}" presName="hierRoot2" presStyleCnt="0">
        <dgm:presLayoutVars>
          <dgm:hierBranch val="init"/>
        </dgm:presLayoutVars>
      </dgm:prSet>
      <dgm:spPr/>
    </dgm:pt>
    <dgm:pt modelId="{2A1E45EF-3C5E-42D3-AD9D-7EF8C1D10E58}" type="pres">
      <dgm:prSet presAssocID="{EC0D1DA6-849E-4DA6-B4F1-397EAAC38AC8}" presName="rootComposite" presStyleCnt="0"/>
      <dgm:spPr/>
    </dgm:pt>
    <dgm:pt modelId="{53CE2774-ED1A-47B8-931B-59A572087646}" type="pres">
      <dgm:prSet presAssocID="{EC0D1DA6-849E-4DA6-B4F1-397EAAC38AC8}" presName="rootText" presStyleLbl="node2" presStyleIdx="0" presStyleCnt="4">
        <dgm:presLayoutVars>
          <dgm:chPref val="3"/>
        </dgm:presLayoutVars>
      </dgm:prSet>
      <dgm:spPr/>
    </dgm:pt>
    <dgm:pt modelId="{7A5512FE-A6C0-4FEF-A95A-A79330E02494}" type="pres">
      <dgm:prSet presAssocID="{EC0D1DA6-849E-4DA6-B4F1-397EAAC38AC8}" presName="rootConnector" presStyleLbl="node2" presStyleIdx="0" presStyleCnt="4"/>
      <dgm:spPr/>
    </dgm:pt>
    <dgm:pt modelId="{DD0A3218-88FE-43F1-B8A7-5290AB0D5D5D}" type="pres">
      <dgm:prSet presAssocID="{EC0D1DA6-849E-4DA6-B4F1-397EAAC38AC8}" presName="hierChild4" presStyleCnt="0"/>
      <dgm:spPr/>
    </dgm:pt>
    <dgm:pt modelId="{122DB5A4-EBD4-4D4E-8827-712B9BD0B3A8}" type="pres">
      <dgm:prSet presAssocID="{C3449E66-7BDE-4B7E-9E54-33BFD05E57AF}" presName="Name37" presStyleLbl="parChTrans1D3" presStyleIdx="0" presStyleCnt="4"/>
      <dgm:spPr/>
    </dgm:pt>
    <dgm:pt modelId="{9B20D8BA-35DE-405E-820C-EFD7F9F93C1D}" type="pres">
      <dgm:prSet presAssocID="{3EB3FFB7-6025-4416-A5BF-AC2C6EDB5F5A}" presName="hierRoot2" presStyleCnt="0">
        <dgm:presLayoutVars>
          <dgm:hierBranch val="init"/>
        </dgm:presLayoutVars>
      </dgm:prSet>
      <dgm:spPr/>
    </dgm:pt>
    <dgm:pt modelId="{32F99434-F7C3-435E-8B49-30BADE529DE6}" type="pres">
      <dgm:prSet presAssocID="{3EB3FFB7-6025-4416-A5BF-AC2C6EDB5F5A}" presName="rootComposite" presStyleCnt="0"/>
      <dgm:spPr/>
    </dgm:pt>
    <dgm:pt modelId="{3238DE4B-AD9B-4D05-A84A-DA75D6A1C804}" type="pres">
      <dgm:prSet presAssocID="{3EB3FFB7-6025-4416-A5BF-AC2C6EDB5F5A}" presName="rootText" presStyleLbl="node3" presStyleIdx="0" presStyleCnt="4">
        <dgm:presLayoutVars>
          <dgm:chPref val="3"/>
        </dgm:presLayoutVars>
      </dgm:prSet>
      <dgm:spPr/>
    </dgm:pt>
    <dgm:pt modelId="{408BEFE0-45B9-494F-A0A5-DAB710824E99}" type="pres">
      <dgm:prSet presAssocID="{3EB3FFB7-6025-4416-A5BF-AC2C6EDB5F5A}" presName="rootConnector" presStyleLbl="node3" presStyleIdx="0" presStyleCnt="4"/>
      <dgm:spPr/>
    </dgm:pt>
    <dgm:pt modelId="{F93CB966-E403-418F-B325-60C29CBC424F}" type="pres">
      <dgm:prSet presAssocID="{3EB3FFB7-6025-4416-A5BF-AC2C6EDB5F5A}" presName="hierChild4" presStyleCnt="0"/>
      <dgm:spPr/>
    </dgm:pt>
    <dgm:pt modelId="{EEFB6808-17F0-443F-87D7-5EEF7D00C0D0}" type="pres">
      <dgm:prSet presAssocID="{3EB3FFB7-6025-4416-A5BF-AC2C6EDB5F5A}" presName="hierChild5" presStyleCnt="0"/>
      <dgm:spPr/>
    </dgm:pt>
    <dgm:pt modelId="{637A758E-D21F-4AE9-8AD9-524A5A36260F}" type="pres">
      <dgm:prSet presAssocID="{EC0D1DA6-849E-4DA6-B4F1-397EAAC38AC8}" presName="hierChild5" presStyleCnt="0"/>
      <dgm:spPr/>
    </dgm:pt>
    <dgm:pt modelId="{11B5AEB0-EAB5-454E-AFBE-243748681BF3}" type="pres">
      <dgm:prSet presAssocID="{76C6B850-6F3D-4952-AAFC-90A722219760}" presName="Name37" presStyleLbl="parChTrans1D2" presStyleIdx="1" presStyleCnt="4"/>
      <dgm:spPr/>
    </dgm:pt>
    <dgm:pt modelId="{57FB8A2C-F83B-4305-AB79-DA2D915EDA24}" type="pres">
      <dgm:prSet presAssocID="{93FBDE7D-C344-4B95-A36C-5C8AE4998A74}" presName="hierRoot2" presStyleCnt="0">
        <dgm:presLayoutVars>
          <dgm:hierBranch val="init"/>
        </dgm:presLayoutVars>
      </dgm:prSet>
      <dgm:spPr/>
    </dgm:pt>
    <dgm:pt modelId="{6FB6D084-C1B2-45ED-A694-2C61DDA23B56}" type="pres">
      <dgm:prSet presAssocID="{93FBDE7D-C344-4B95-A36C-5C8AE4998A74}" presName="rootComposite" presStyleCnt="0"/>
      <dgm:spPr/>
    </dgm:pt>
    <dgm:pt modelId="{36CF3C6D-4946-4007-B0C3-6B9B3499DFA1}" type="pres">
      <dgm:prSet presAssocID="{93FBDE7D-C344-4B95-A36C-5C8AE4998A74}" presName="rootText" presStyleLbl="node2" presStyleIdx="1" presStyleCnt="4">
        <dgm:presLayoutVars>
          <dgm:chPref val="3"/>
        </dgm:presLayoutVars>
      </dgm:prSet>
      <dgm:spPr/>
    </dgm:pt>
    <dgm:pt modelId="{1E1EF042-9F26-4EBC-BEB9-814303DA51C8}" type="pres">
      <dgm:prSet presAssocID="{93FBDE7D-C344-4B95-A36C-5C8AE4998A74}" presName="rootConnector" presStyleLbl="node2" presStyleIdx="1" presStyleCnt="4"/>
      <dgm:spPr/>
    </dgm:pt>
    <dgm:pt modelId="{9C58CA54-C01B-4378-B416-8BDD89004C36}" type="pres">
      <dgm:prSet presAssocID="{93FBDE7D-C344-4B95-A36C-5C8AE4998A74}" presName="hierChild4" presStyleCnt="0"/>
      <dgm:spPr/>
    </dgm:pt>
    <dgm:pt modelId="{7C91CC4E-C3A3-4FC3-A307-D92BE45B9BFC}" type="pres">
      <dgm:prSet presAssocID="{8B6B4ABF-08C5-4468-B122-C63CC69707F8}" presName="Name37" presStyleLbl="parChTrans1D3" presStyleIdx="1" presStyleCnt="4"/>
      <dgm:spPr/>
    </dgm:pt>
    <dgm:pt modelId="{927D2E4D-C56B-428E-BB6D-139F22C98FFC}" type="pres">
      <dgm:prSet presAssocID="{8909091A-E7A4-42B3-9CEC-8E19DD4EE686}" presName="hierRoot2" presStyleCnt="0">
        <dgm:presLayoutVars>
          <dgm:hierBranch val="init"/>
        </dgm:presLayoutVars>
      </dgm:prSet>
      <dgm:spPr/>
    </dgm:pt>
    <dgm:pt modelId="{9667B028-526B-4A53-BAD3-B82CD0F82359}" type="pres">
      <dgm:prSet presAssocID="{8909091A-E7A4-42B3-9CEC-8E19DD4EE686}" presName="rootComposite" presStyleCnt="0"/>
      <dgm:spPr/>
    </dgm:pt>
    <dgm:pt modelId="{116602CB-BF6D-48DC-AEEC-9E1F992B8F5B}" type="pres">
      <dgm:prSet presAssocID="{8909091A-E7A4-42B3-9CEC-8E19DD4EE686}" presName="rootText" presStyleLbl="node3" presStyleIdx="1" presStyleCnt="4">
        <dgm:presLayoutVars>
          <dgm:chPref val="3"/>
        </dgm:presLayoutVars>
      </dgm:prSet>
      <dgm:spPr/>
    </dgm:pt>
    <dgm:pt modelId="{C9A8BEA7-79CF-47E2-9733-8C769FA4AE79}" type="pres">
      <dgm:prSet presAssocID="{8909091A-E7A4-42B3-9CEC-8E19DD4EE686}" presName="rootConnector" presStyleLbl="node3" presStyleIdx="1" presStyleCnt="4"/>
      <dgm:spPr/>
    </dgm:pt>
    <dgm:pt modelId="{B8FF2E41-558D-4FF7-BACC-AD0792F5D489}" type="pres">
      <dgm:prSet presAssocID="{8909091A-E7A4-42B3-9CEC-8E19DD4EE686}" presName="hierChild4" presStyleCnt="0"/>
      <dgm:spPr/>
    </dgm:pt>
    <dgm:pt modelId="{3507C68D-F07E-47AA-BC43-C6AA893D597A}" type="pres">
      <dgm:prSet presAssocID="{8909091A-E7A4-42B3-9CEC-8E19DD4EE686}" presName="hierChild5" presStyleCnt="0"/>
      <dgm:spPr/>
    </dgm:pt>
    <dgm:pt modelId="{7B9D0E83-E55F-4864-A1D2-0B91EA7D3E32}" type="pres">
      <dgm:prSet presAssocID="{93FBDE7D-C344-4B95-A36C-5C8AE4998A74}" presName="hierChild5" presStyleCnt="0"/>
      <dgm:spPr/>
    </dgm:pt>
    <dgm:pt modelId="{4379893B-BB73-4F34-B57B-20D19F83AC83}" type="pres">
      <dgm:prSet presAssocID="{57D7FF57-4E5F-473E-8A12-CEB1D8B06981}" presName="Name37" presStyleLbl="parChTrans1D2" presStyleIdx="2" presStyleCnt="4"/>
      <dgm:spPr/>
    </dgm:pt>
    <dgm:pt modelId="{9235D55C-A77F-49A3-85C1-DA5AE3775BD0}" type="pres">
      <dgm:prSet presAssocID="{4F51E16C-6A38-466A-99D9-AC9997A93B22}" presName="hierRoot2" presStyleCnt="0">
        <dgm:presLayoutVars>
          <dgm:hierBranch val="init"/>
        </dgm:presLayoutVars>
      </dgm:prSet>
      <dgm:spPr/>
    </dgm:pt>
    <dgm:pt modelId="{0E193129-C2DD-4F24-8175-70457AD913C3}" type="pres">
      <dgm:prSet presAssocID="{4F51E16C-6A38-466A-99D9-AC9997A93B22}" presName="rootComposite" presStyleCnt="0"/>
      <dgm:spPr/>
    </dgm:pt>
    <dgm:pt modelId="{D8EFFD28-5771-4094-91BC-4A694713FB5A}" type="pres">
      <dgm:prSet presAssocID="{4F51E16C-6A38-466A-99D9-AC9997A93B22}" presName="rootText" presStyleLbl="node2" presStyleIdx="2" presStyleCnt="4">
        <dgm:presLayoutVars>
          <dgm:chPref val="3"/>
        </dgm:presLayoutVars>
      </dgm:prSet>
      <dgm:spPr/>
    </dgm:pt>
    <dgm:pt modelId="{9D3C2FCE-43A0-422B-A26B-1E8762454ACC}" type="pres">
      <dgm:prSet presAssocID="{4F51E16C-6A38-466A-99D9-AC9997A93B22}" presName="rootConnector" presStyleLbl="node2" presStyleIdx="2" presStyleCnt="4"/>
      <dgm:spPr/>
    </dgm:pt>
    <dgm:pt modelId="{833B823D-41AF-4E73-BEC0-917263F82CDC}" type="pres">
      <dgm:prSet presAssocID="{4F51E16C-6A38-466A-99D9-AC9997A93B22}" presName="hierChild4" presStyleCnt="0"/>
      <dgm:spPr/>
    </dgm:pt>
    <dgm:pt modelId="{55C1F692-0A8B-4365-BB4A-45D938A81E0B}" type="pres">
      <dgm:prSet presAssocID="{2FCB2F0C-9DDE-4212-BF92-00152E031444}" presName="Name37" presStyleLbl="parChTrans1D3" presStyleIdx="2" presStyleCnt="4"/>
      <dgm:spPr/>
    </dgm:pt>
    <dgm:pt modelId="{63338C57-16FB-4370-A666-5997FA8C7EA3}" type="pres">
      <dgm:prSet presAssocID="{8A1932CB-4715-48C2-A7A1-CEB4F557B1FC}" presName="hierRoot2" presStyleCnt="0">
        <dgm:presLayoutVars>
          <dgm:hierBranch val="init"/>
        </dgm:presLayoutVars>
      </dgm:prSet>
      <dgm:spPr/>
    </dgm:pt>
    <dgm:pt modelId="{F5911D8A-9343-4232-B957-08CC7BD7F809}" type="pres">
      <dgm:prSet presAssocID="{8A1932CB-4715-48C2-A7A1-CEB4F557B1FC}" presName="rootComposite" presStyleCnt="0"/>
      <dgm:spPr/>
    </dgm:pt>
    <dgm:pt modelId="{6F79C887-0345-4595-84C0-5045D2822ACF}" type="pres">
      <dgm:prSet presAssocID="{8A1932CB-4715-48C2-A7A1-CEB4F557B1FC}" presName="rootText" presStyleLbl="node3" presStyleIdx="2" presStyleCnt="4">
        <dgm:presLayoutVars>
          <dgm:chPref val="3"/>
        </dgm:presLayoutVars>
      </dgm:prSet>
      <dgm:spPr/>
    </dgm:pt>
    <dgm:pt modelId="{19B14DEC-9671-4FCF-8D7B-AC20F61C5B9D}" type="pres">
      <dgm:prSet presAssocID="{8A1932CB-4715-48C2-A7A1-CEB4F557B1FC}" presName="rootConnector" presStyleLbl="node3" presStyleIdx="2" presStyleCnt="4"/>
      <dgm:spPr/>
    </dgm:pt>
    <dgm:pt modelId="{A511F054-DAA4-476A-A90B-F38BE6671A7A}" type="pres">
      <dgm:prSet presAssocID="{8A1932CB-4715-48C2-A7A1-CEB4F557B1FC}" presName="hierChild4" presStyleCnt="0"/>
      <dgm:spPr/>
    </dgm:pt>
    <dgm:pt modelId="{C0079854-FD49-42D7-8E14-CE481A8B4307}" type="pres">
      <dgm:prSet presAssocID="{8A1932CB-4715-48C2-A7A1-CEB4F557B1FC}" presName="hierChild5" presStyleCnt="0"/>
      <dgm:spPr/>
    </dgm:pt>
    <dgm:pt modelId="{53F9500D-1E5C-4E95-8F45-CD66934D221E}" type="pres">
      <dgm:prSet presAssocID="{4F51E16C-6A38-466A-99D9-AC9997A93B22}" presName="hierChild5" presStyleCnt="0"/>
      <dgm:spPr/>
    </dgm:pt>
    <dgm:pt modelId="{6A86B160-0A6D-4AB9-8581-854FE4271240}" type="pres">
      <dgm:prSet presAssocID="{9DF43919-8D11-4285-AC52-67D0C71BE008}" presName="Name37" presStyleLbl="parChTrans1D2" presStyleIdx="3" presStyleCnt="4"/>
      <dgm:spPr/>
    </dgm:pt>
    <dgm:pt modelId="{A36E7D58-3D84-4B35-B2F9-A46608268D2B}" type="pres">
      <dgm:prSet presAssocID="{4FA8D6BA-6001-4BB2-8AE4-03CF9B6B36C9}" presName="hierRoot2" presStyleCnt="0">
        <dgm:presLayoutVars>
          <dgm:hierBranch val="init"/>
        </dgm:presLayoutVars>
      </dgm:prSet>
      <dgm:spPr/>
    </dgm:pt>
    <dgm:pt modelId="{704B7C4A-A7B1-465F-B352-CC5779F24275}" type="pres">
      <dgm:prSet presAssocID="{4FA8D6BA-6001-4BB2-8AE4-03CF9B6B36C9}" presName="rootComposite" presStyleCnt="0"/>
      <dgm:spPr/>
    </dgm:pt>
    <dgm:pt modelId="{1E399BC8-BC78-4A10-BECC-CF42EFBB4474}" type="pres">
      <dgm:prSet presAssocID="{4FA8D6BA-6001-4BB2-8AE4-03CF9B6B36C9}" presName="rootText" presStyleLbl="node2" presStyleIdx="3" presStyleCnt="4">
        <dgm:presLayoutVars>
          <dgm:chPref val="3"/>
        </dgm:presLayoutVars>
      </dgm:prSet>
      <dgm:spPr/>
    </dgm:pt>
    <dgm:pt modelId="{9592CE59-DC91-4AA0-B7FD-C39A78D3A42A}" type="pres">
      <dgm:prSet presAssocID="{4FA8D6BA-6001-4BB2-8AE4-03CF9B6B36C9}" presName="rootConnector" presStyleLbl="node2" presStyleIdx="3" presStyleCnt="4"/>
      <dgm:spPr/>
    </dgm:pt>
    <dgm:pt modelId="{9EDD2FD0-C43C-4CFC-9D4C-A0708D62900E}" type="pres">
      <dgm:prSet presAssocID="{4FA8D6BA-6001-4BB2-8AE4-03CF9B6B36C9}" presName="hierChild4" presStyleCnt="0"/>
      <dgm:spPr/>
    </dgm:pt>
    <dgm:pt modelId="{2D5E5757-9ABC-4955-978A-4545FEEB0972}" type="pres">
      <dgm:prSet presAssocID="{EC48669E-48DC-455F-A94A-CD8AEC1A8747}" presName="Name37" presStyleLbl="parChTrans1D3" presStyleIdx="3" presStyleCnt="4"/>
      <dgm:spPr/>
    </dgm:pt>
    <dgm:pt modelId="{8E4527CC-403D-49C7-B560-0FD1994A51EF}" type="pres">
      <dgm:prSet presAssocID="{FF7FA5AB-B873-4D80-88AB-797FAB92E245}" presName="hierRoot2" presStyleCnt="0">
        <dgm:presLayoutVars>
          <dgm:hierBranch val="init"/>
        </dgm:presLayoutVars>
      </dgm:prSet>
      <dgm:spPr/>
    </dgm:pt>
    <dgm:pt modelId="{E85E1E8E-180D-4849-8F86-9E002CD9DC6D}" type="pres">
      <dgm:prSet presAssocID="{FF7FA5AB-B873-4D80-88AB-797FAB92E245}" presName="rootComposite" presStyleCnt="0"/>
      <dgm:spPr/>
    </dgm:pt>
    <dgm:pt modelId="{DA2E526D-26A8-457A-9068-78578257A443}" type="pres">
      <dgm:prSet presAssocID="{FF7FA5AB-B873-4D80-88AB-797FAB92E245}" presName="rootText" presStyleLbl="node3" presStyleIdx="3" presStyleCnt="4">
        <dgm:presLayoutVars>
          <dgm:chPref val="3"/>
        </dgm:presLayoutVars>
      </dgm:prSet>
      <dgm:spPr/>
    </dgm:pt>
    <dgm:pt modelId="{896BC551-B802-44AE-9BAE-EF59944AB1F7}" type="pres">
      <dgm:prSet presAssocID="{FF7FA5AB-B873-4D80-88AB-797FAB92E245}" presName="rootConnector" presStyleLbl="node3" presStyleIdx="3" presStyleCnt="4"/>
      <dgm:spPr/>
    </dgm:pt>
    <dgm:pt modelId="{2AD195F4-77DD-4F88-8EAC-179DD5846E18}" type="pres">
      <dgm:prSet presAssocID="{FF7FA5AB-B873-4D80-88AB-797FAB92E245}" presName="hierChild4" presStyleCnt="0"/>
      <dgm:spPr/>
    </dgm:pt>
    <dgm:pt modelId="{EBA32FC7-1B30-4467-84C3-A558677AFAD0}" type="pres">
      <dgm:prSet presAssocID="{FF7FA5AB-B873-4D80-88AB-797FAB92E245}" presName="hierChild5" presStyleCnt="0"/>
      <dgm:spPr/>
    </dgm:pt>
    <dgm:pt modelId="{FE0CFB97-10A1-4BF8-88B0-AEE979E754BB}" type="pres">
      <dgm:prSet presAssocID="{4FA8D6BA-6001-4BB2-8AE4-03CF9B6B36C9}" presName="hierChild5" presStyleCnt="0"/>
      <dgm:spPr/>
    </dgm:pt>
    <dgm:pt modelId="{06FD23CC-A370-43E8-B2CF-1577B87EEE55}" type="pres">
      <dgm:prSet presAssocID="{82D5C7B8-BD73-4040-B14A-49CC1415B1AF}" presName="hierChild3" presStyleCnt="0"/>
      <dgm:spPr/>
    </dgm:pt>
  </dgm:ptLst>
  <dgm:cxnLst>
    <dgm:cxn modelId="{6BB0E002-83DE-443E-A6A1-20F18EED765A}" type="presOf" srcId="{FF7FA5AB-B873-4D80-88AB-797FAB92E245}" destId="{896BC551-B802-44AE-9BAE-EF59944AB1F7}" srcOrd="1" destOrd="0" presId="urn:microsoft.com/office/officeart/2005/8/layout/orgChart1"/>
    <dgm:cxn modelId="{25C27310-158E-40C5-B2DB-CD257E83579A}" type="presOf" srcId="{93FBDE7D-C344-4B95-A36C-5C8AE4998A74}" destId="{1E1EF042-9F26-4EBC-BEB9-814303DA51C8}" srcOrd="1" destOrd="0" presId="urn:microsoft.com/office/officeart/2005/8/layout/orgChart1"/>
    <dgm:cxn modelId="{D6D65617-901A-4328-A9C2-83C4A2ED6363}" srcId="{93FBDE7D-C344-4B95-A36C-5C8AE4998A74}" destId="{8909091A-E7A4-42B3-9CEC-8E19DD4EE686}" srcOrd="0" destOrd="0" parTransId="{8B6B4ABF-08C5-4468-B122-C63CC69707F8}" sibTransId="{CA48B11F-7B40-4DBC-99BA-B10C9864E769}"/>
    <dgm:cxn modelId="{11C3D017-02D2-45FB-A328-748CB52F8948}" type="presOf" srcId="{EC0D1DA6-849E-4DA6-B4F1-397EAAC38AC8}" destId="{7A5512FE-A6C0-4FEF-A95A-A79330E02494}" srcOrd="1" destOrd="0" presId="urn:microsoft.com/office/officeart/2005/8/layout/orgChart1"/>
    <dgm:cxn modelId="{27118F19-040B-4984-B972-E766D9222A65}" type="presOf" srcId="{8A1932CB-4715-48C2-A7A1-CEB4F557B1FC}" destId="{6F79C887-0345-4595-84C0-5045D2822ACF}" srcOrd="0" destOrd="0" presId="urn:microsoft.com/office/officeart/2005/8/layout/orgChart1"/>
    <dgm:cxn modelId="{32CAC828-01B6-4881-BCC8-E4BD6147ED81}" type="presOf" srcId="{EC48669E-48DC-455F-A94A-CD8AEC1A8747}" destId="{2D5E5757-9ABC-4955-978A-4545FEEB0972}" srcOrd="0" destOrd="0" presId="urn:microsoft.com/office/officeart/2005/8/layout/orgChart1"/>
    <dgm:cxn modelId="{16480033-C89B-496E-8BFA-E30955CD137F}" type="presOf" srcId="{8909091A-E7A4-42B3-9CEC-8E19DD4EE686}" destId="{C9A8BEA7-79CF-47E2-9733-8C769FA4AE79}" srcOrd="1" destOrd="0" presId="urn:microsoft.com/office/officeart/2005/8/layout/orgChart1"/>
    <dgm:cxn modelId="{8ACEFF37-BBCD-451A-BDF4-9E081E4C8783}" type="presOf" srcId="{8B6B4ABF-08C5-4468-B122-C63CC69707F8}" destId="{7C91CC4E-C3A3-4FC3-A307-D92BE45B9BFC}" srcOrd="0" destOrd="0" presId="urn:microsoft.com/office/officeart/2005/8/layout/orgChart1"/>
    <dgm:cxn modelId="{D215C93D-C51A-40F0-BDF1-07EA90F6F135}" type="presOf" srcId="{4FA8D6BA-6001-4BB2-8AE4-03CF9B6B36C9}" destId="{9592CE59-DC91-4AA0-B7FD-C39A78D3A42A}" srcOrd="1" destOrd="0" presId="urn:microsoft.com/office/officeart/2005/8/layout/orgChart1"/>
    <dgm:cxn modelId="{1BF88F3E-D370-4B0C-9661-A1BD2E35FAF2}" type="presOf" srcId="{EC0D1DA6-849E-4DA6-B4F1-397EAAC38AC8}" destId="{53CE2774-ED1A-47B8-931B-59A572087646}" srcOrd="0" destOrd="0" presId="urn:microsoft.com/office/officeart/2005/8/layout/orgChart1"/>
    <dgm:cxn modelId="{8096B661-C4EB-4D28-8360-633CFC55682B}" srcId="{82D5C7B8-BD73-4040-B14A-49CC1415B1AF}" destId="{4F51E16C-6A38-466A-99D9-AC9997A93B22}" srcOrd="2" destOrd="0" parTransId="{57D7FF57-4E5F-473E-8A12-CEB1D8B06981}" sibTransId="{1A19145B-CB6E-46B3-8AE2-B1F908ACDA6B}"/>
    <dgm:cxn modelId="{B0BD0F66-7154-4739-B20B-A8EE2852C445}" type="presOf" srcId="{8A1932CB-4715-48C2-A7A1-CEB4F557B1FC}" destId="{19B14DEC-9671-4FCF-8D7B-AC20F61C5B9D}" srcOrd="1" destOrd="0" presId="urn:microsoft.com/office/officeart/2005/8/layout/orgChart1"/>
    <dgm:cxn modelId="{9FCA2248-DF93-4386-9069-213F95D73ADB}" type="presOf" srcId="{82D5C7B8-BD73-4040-B14A-49CC1415B1AF}" destId="{346DD2F6-20A0-489B-8717-DAD812F0D1FE}" srcOrd="0" destOrd="0" presId="urn:microsoft.com/office/officeart/2005/8/layout/orgChart1"/>
    <dgm:cxn modelId="{23E5954E-76A1-4AFA-8CE4-FF2736800CA6}" type="presOf" srcId="{57D7FF57-4E5F-473E-8A12-CEB1D8B06981}" destId="{4379893B-BB73-4F34-B57B-20D19F83AC83}" srcOrd="0" destOrd="0" presId="urn:microsoft.com/office/officeart/2005/8/layout/orgChart1"/>
    <dgm:cxn modelId="{0570EF50-8C9B-41B1-974C-E13476F09378}" type="presOf" srcId="{8909091A-E7A4-42B3-9CEC-8E19DD4EE686}" destId="{116602CB-BF6D-48DC-AEEC-9E1F992B8F5B}" srcOrd="0" destOrd="0" presId="urn:microsoft.com/office/officeart/2005/8/layout/orgChart1"/>
    <dgm:cxn modelId="{994FDA71-0B3A-496D-9C4E-254AA87485FC}" type="presOf" srcId="{3EB3FFB7-6025-4416-A5BF-AC2C6EDB5F5A}" destId="{408BEFE0-45B9-494F-A0A5-DAB710824E99}" srcOrd="1" destOrd="0" presId="urn:microsoft.com/office/officeart/2005/8/layout/orgChart1"/>
    <dgm:cxn modelId="{A554A455-7149-4491-A35C-11F354D033C7}" type="presOf" srcId="{FF7FA5AB-B873-4D80-88AB-797FAB92E245}" destId="{DA2E526D-26A8-457A-9068-78578257A443}" srcOrd="0" destOrd="0" presId="urn:microsoft.com/office/officeart/2005/8/layout/orgChart1"/>
    <dgm:cxn modelId="{95ECCA57-B09B-410C-A0CD-F72D7E27F69D}" type="presOf" srcId="{93FBDE7D-C344-4B95-A36C-5C8AE4998A74}" destId="{36CF3C6D-4946-4007-B0C3-6B9B3499DFA1}" srcOrd="0" destOrd="0" presId="urn:microsoft.com/office/officeart/2005/8/layout/orgChart1"/>
    <dgm:cxn modelId="{EF76B28A-7754-459B-ACB8-0D1C5F155121}" type="presOf" srcId="{4FA8D6BA-6001-4BB2-8AE4-03CF9B6B36C9}" destId="{1E399BC8-BC78-4A10-BECC-CF42EFBB4474}" srcOrd="0" destOrd="0" presId="urn:microsoft.com/office/officeart/2005/8/layout/orgChart1"/>
    <dgm:cxn modelId="{DF8AF09A-6EAF-429C-BE97-D8AC8C28CA70}" srcId="{82D5C7B8-BD73-4040-B14A-49CC1415B1AF}" destId="{EC0D1DA6-849E-4DA6-B4F1-397EAAC38AC8}" srcOrd="0" destOrd="0" parTransId="{ACC16799-6D54-479A-992D-FDD635196603}" sibTransId="{04A542B7-4323-4FF4-B781-1E52E2E718EE}"/>
    <dgm:cxn modelId="{9949FA9C-3ABF-4B04-9E0C-DA1F2D9DFFE3}" type="presOf" srcId="{4F51E16C-6A38-466A-99D9-AC9997A93B22}" destId="{D8EFFD28-5771-4094-91BC-4A694713FB5A}" srcOrd="0" destOrd="0" presId="urn:microsoft.com/office/officeart/2005/8/layout/orgChart1"/>
    <dgm:cxn modelId="{EF700DA0-50EC-4DC8-80C2-7A5648DFD96C}" type="presOf" srcId="{1F43D177-6113-43D5-940F-959055702C2D}" destId="{5B5710DC-3DAB-49E5-809F-F2AF75A3073E}" srcOrd="0" destOrd="0" presId="urn:microsoft.com/office/officeart/2005/8/layout/orgChart1"/>
    <dgm:cxn modelId="{80C136A1-F2D5-4A2A-AF8C-BF108983441E}" type="presOf" srcId="{76C6B850-6F3D-4952-AAFC-90A722219760}" destId="{11B5AEB0-EAB5-454E-AFBE-243748681BF3}" srcOrd="0" destOrd="0" presId="urn:microsoft.com/office/officeart/2005/8/layout/orgChart1"/>
    <dgm:cxn modelId="{264FD8A4-EC8E-460D-828A-66CBB1D42580}" type="presOf" srcId="{4F51E16C-6A38-466A-99D9-AC9997A93B22}" destId="{9D3C2FCE-43A0-422B-A26B-1E8762454ACC}" srcOrd="1" destOrd="0" presId="urn:microsoft.com/office/officeart/2005/8/layout/orgChart1"/>
    <dgm:cxn modelId="{62AF22B3-CF6A-4F74-BE1C-573628B265DC}" srcId="{82D5C7B8-BD73-4040-B14A-49CC1415B1AF}" destId="{93FBDE7D-C344-4B95-A36C-5C8AE4998A74}" srcOrd="1" destOrd="0" parTransId="{76C6B850-6F3D-4952-AAFC-90A722219760}" sibTransId="{EED4BD41-597C-4CF6-8CD2-AC6A2D718AEB}"/>
    <dgm:cxn modelId="{076F72B3-7FC7-47D2-96D7-F2178535CBAF}" type="presOf" srcId="{2FCB2F0C-9DDE-4212-BF92-00152E031444}" destId="{55C1F692-0A8B-4365-BB4A-45D938A81E0B}" srcOrd="0" destOrd="0" presId="urn:microsoft.com/office/officeart/2005/8/layout/orgChart1"/>
    <dgm:cxn modelId="{F85E98C6-1CA9-453F-B547-788D5966D117}" type="presOf" srcId="{3EB3FFB7-6025-4416-A5BF-AC2C6EDB5F5A}" destId="{3238DE4B-AD9B-4D05-A84A-DA75D6A1C804}" srcOrd="0" destOrd="0" presId="urn:microsoft.com/office/officeart/2005/8/layout/orgChart1"/>
    <dgm:cxn modelId="{F9644DC8-C58F-49F0-BF0C-B8A9805773DA}" type="presOf" srcId="{ACC16799-6D54-479A-992D-FDD635196603}" destId="{9A561B96-B9B1-410C-902E-CEA6C5E90DA8}" srcOrd="0" destOrd="0" presId="urn:microsoft.com/office/officeart/2005/8/layout/orgChart1"/>
    <dgm:cxn modelId="{1B4ABECF-9C26-49F9-A1F0-AF7BA6B844CF}" srcId="{4F51E16C-6A38-466A-99D9-AC9997A93B22}" destId="{8A1932CB-4715-48C2-A7A1-CEB4F557B1FC}" srcOrd="0" destOrd="0" parTransId="{2FCB2F0C-9DDE-4212-BF92-00152E031444}" sibTransId="{DB316BA0-38E3-4AFD-BA13-2906D7AF137E}"/>
    <dgm:cxn modelId="{B538DFD6-D8C6-46A7-983E-1C6BD7796FE1}" srcId="{1F43D177-6113-43D5-940F-959055702C2D}" destId="{82D5C7B8-BD73-4040-B14A-49CC1415B1AF}" srcOrd="0" destOrd="0" parTransId="{47B17909-BE51-4807-8129-ED9DE78EDB1E}" sibTransId="{F8EA8CD0-56C7-4569-99C1-7B9A7FBEE391}"/>
    <dgm:cxn modelId="{41E08BEE-2961-4043-8A0C-3A2FE9068EC1}" srcId="{EC0D1DA6-849E-4DA6-B4F1-397EAAC38AC8}" destId="{3EB3FFB7-6025-4416-A5BF-AC2C6EDB5F5A}" srcOrd="0" destOrd="0" parTransId="{C3449E66-7BDE-4B7E-9E54-33BFD05E57AF}" sibTransId="{0478603A-77B1-4B4D-AE3F-BD3B8F0EE4BC}"/>
    <dgm:cxn modelId="{5EBE09F0-30F9-414A-A990-B3B10F6301D7}" type="presOf" srcId="{9DF43919-8D11-4285-AC52-67D0C71BE008}" destId="{6A86B160-0A6D-4AB9-8581-854FE4271240}" srcOrd="0" destOrd="0" presId="urn:microsoft.com/office/officeart/2005/8/layout/orgChart1"/>
    <dgm:cxn modelId="{290BFCF1-C0AE-406A-94D1-72B442BFA61E}" srcId="{82D5C7B8-BD73-4040-B14A-49CC1415B1AF}" destId="{4FA8D6BA-6001-4BB2-8AE4-03CF9B6B36C9}" srcOrd="3" destOrd="0" parTransId="{9DF43919-8D11-4285-AC52-67D0C71BE008}" sibTransId="{AE894724-83EC-4834-AAE5-61A0C86952FA}"/>
    <dgm:cxn modelId="{75AAB3F5-2ADF-4635-94D3-8D6F725B0407}" type="presOf" srcId="{82D5C7B8-BD73-4040-B14A-49CC1415B1AF}" destId="{66AB615C-F452-4975-862B-13FB0EC58285}" srcOrd="1" destOrd="0" presId="urn:microsoft.com/office/officeart/2005/8/layout/orgChart1"/>
    <dgm:cxn modelId="{4CF762F8-76CD-475C-B57B-129321C39948}" type="presOf" srcId="{C3449E66-7BDE-4B7E-9E54-33BFD05E57AF}" destId="{122DB5A4-EBD4-4D4E-8827-712B9BD0B3A8}" srcOrd="0" destOrd="0" presId="urn:microsoft.com/office/officeart/2005/8/layout/orgChart1"/>
    <dgm:cxn modelId="{5B94D5FD-EC40-45BD-9CA6-D349D837FCF6}" srcId="{4FA8D6BA-6001-4BB2-8AE4-03CF9B6B36C9}" destId="{FF7FA5AB-B873-4D80-88AB-797FAB92E245}" srcOrd="0" destOrd="0" parTransId="{EC48669E-48DC-455F-A94A-CD8AEC1A8747}" sibTransId="{08595856-5D6D-4304-AE62-1899D748B3FC}"/>
    <dgm:cxn modelId="{83C6C5C2-E87D-4729-A852-51196F758F24}" type="presParOf" srcId="{5B5710DC-3DAB-49E5-809F-F2AF75A3073E}" destId="{A84AD1C0-1A08-4990-897B-4781141DB100}" srcOrd="0" destOrd="0" presId="urn:microsoft.com/office/officeart/2005/8/layout/orgChart1"/>
    <dgm:cxn modelId="{E9E7F91D-880F-4A0A-BE43-26AE640359FD}" type="presParOf" srcId="{A84AD1C0-1A08-4990-897B-4781141DB100}" destId="{5C836729-DB9D-4E1D-9896-F08DC7BF7C78}" srcOrd="0" destOrd="0" presId="urn:microsoft.com/office/officeart/2005/8/layout/orgChart1"/>
    <dgm:cxn modelId="{73171930-1929-4C44-9E4B-F815DF727CED}" type="presParOf" srcId="{5C836729-DB9D-4E1D-9896-F08DC7BF7C78}" destId="{346DD2F6-20A0-489B-8717-DAD812F0D1FE}" srcOrd="0" destOrd="0" presId="urn:microsoft.com/office/officeart/2005/8/layout/orgChart1"/>
    <dgm:cxn modelId="{90508013-C692-44CE-954E-8A05F41DB45E}" type="presParOf" srcId="{5C836729-DB9D-4E1D-9896-F08DC7BF7C78}" destId="{66AB615C-F452-4975-862B-13FB0EC58285}" srcOrd="1" destOrd="0" presId="urn:microsoft.com/office/officeart/2005/8/layout/orgChart1"/>
    <dgm:cxn modelId="{A126ED9E-860F-45DB-8A1A-EBA7300CB75C}" type="presParOf" srcId="{A84AD1C0-1A08-4990-897B-4781141DB100}" destId="{0E984664-098A-4E5B-9A6A-5B6BAD21CC76}" srcOrd="1" destOrd="0" presId="urn:microsoft.com/office/officeart/2005/8/layout/orgChart1"/>
    <dgm:cxn modelId="{7C2BCC51-E80F-4DD0-BCAD-037D6A1D7C28}" type="presParOf" srcId="{0E984664-098A-4E5B-9A6A-5B6BAD21CC76}" destId="{9A561B96-B9B1-410C-902E-CEA6C5E90DA8}" srcOrd="0" destOrd="0" presId="urn:microsoft.com/office/officeart/2005/8/layout/orgChart1"/>
    <dgm:cxn modelId="{A99E5496-6A87-4DF5-AAD8-A6D4F469DFD2}" type="presParOf" srcId="{0E984664-098A-4E5B-9A6A-5B6BAD21CC76}" destId="{9B13B7F6-622A-47CE-BF73-3ABAD1043B2C}" srcOrd="1" destOrd="0" presId="urn:microsoft.com/office/officeart/2005/8/layout/orgChart1"/>
    <dgm:cxn modelId="{CBD27581-DB2F-478E-84B4-CAB72AE4921A}" type="presParOf" srcId="{9B13B7F6-622A-47CE-BF73-3ABAD1043B2C}" destId="{2A1E45EF-3C5E-42D3-AD9D-7EF8C1D10E58}" srcOrd="0" destOrd="0" presId="urn:microsoft.com/office/officeart/2005/8/layout/orgChart1"/>
    <dgm:cxn modelId="{EA0FB79B-118C-4196-803B-0B62C50B87DA}" type="presParOf" srcId="{2A1E45EF-3C5E-42D3-AD9D-7EF8C1D10E58}" destId="{53CE2774-ED1A-47B8-931B-59A572087646}" srcOrd="0" destOrd="0" presId="urn:microsoft.com/office/officeart/2005/8/layout/orgChart1"/>
    <dgm:cxn modelId="{5627366E-70F4-4444-B46A-A43D955E4619}" type="presParOf" srcId="{2A1E45EF-3C5E-42D3-AD9D-7EF8C1D10E58}" destId="{7A5512FE-A6C0-4FEF-A95A-A79330E02494}" srcOrd="1" destOrd="0" presId="urn:microsoft.com/office/officeart/2005/8/layout/orgChart1"/>
    <dgm:cxn modelId="{AB5334D8-773B-4FF9-B1A1-C2B875F3CFD5}" type="presParOf" srcId="{9B13B7F6-622A-47CE-BF73-3ABAD1043B2C}" destId="{DD0A3218-88FE-43F1-B8A7-5290AB0D5D5D}" srcOrd="1" destOrd="0" presId="urn:microsoft.com/office/officeart/2005/8/layout/orgChart1"/>
    <dgm:cxn modelId="{4698372D-BB69-4341-BDBD-3791C3321F6A}" type="presParOf" srcId="{DD0A3218-88FE-43F1-B8A7-5290AB0D5D5D}" destId="{122DB5A4-EBD4-4D4E-8827-712B9BD0B3A8}" srcOrd="0" destOrd="0" presId="urn:microsoft.com/office/officeart/2005/8/layout/orgChart1"/>
    <dgm:cxn modelId="{700B081E-7AE0-4D7E-893B-092DEA17C6DA}" type="presParOf" srcId="{DD0A3218-88FE-43F1-B8A7-5290AB0D5D5D}" destId="{9B20D8BA-35DE-405E-820C-EFD7F9F93C1D}" srcOrd="1" destOrd="0" presId="urn:microsoft.com/office/officeart/2005/8/layout/orgChart1"/>
    <dgm:cxn modelId="{259D93DC-D4BB-44F0-B0FC-B0826EA4D364}" type="presParOf" srcId="{9B20D8BA-35DE-405E-820C-EFD7F9F93C1D}" destId="{32F99434-F7C3-435E-8B49-30BADE529DE6}" srcOrd="0" destOrd="0" presId="urn:microsoft.com/office/officeart/2005/8/layout/orgChart1"/>
    <dgm:cxn modelId="{695F62B4-AB18-4C4D-B048-5C8F7FA32E22}" type="presParOf" srcId="{32F99434-F7C3-435E-8B49-30BADE529DE6}" destId="{3238DE4B-AD9B-4D05-A84A-DA75D6A1C804}" srcOrd="0" destOrd="0" presId="urn:microsoft.com/office/officeart/2005/8/layout/orgChart1"/>
    <dgm:cxn modelId="{EB64F3D5-392D-46B5-A3F2-1F6B86A83024}" type="presParOf" srcId="{32F99434-F7C3-435E-8B49-30BADE529DE6}" destId="{408BEFE0-45B9-494F-A0A5-DAB710824E99}" srcOrd="1" destOrd="0" presId="urn:microsoft.com/office/officeart/2005/8/layout/orgChart1"/>
    <dgm:cxn modelId="{875874B7-9084-4E38-9628-0715BE822FA5}" type="presParOf" srcId="{9B20D8BA-35DE-405E-820C-EFD7F9F93C1D}" destId="{F93CB966-E403-418F-B325-60C29CBC424F}" srcOrd="1" destOrd="0" presId="urn:microsoft.com/office/officeart/2005/8/layout/orgChart1"/>
    <dgm:cxn modelId="{9C14ECD7-0735-4BF3-8B20-68D4DDF1940E}" type="presParOf" srcId="{9B20D8BA-35DE-405E-820C-EFD7F9F93C1D}" destId="{EEFB6808-17F0-443F-87D7-5EEF7D00C0D0}" srcOrd="2" destOrd="0" presId="urn:microsoft.com/office/officeart/2005/8/layout/orgChart1"/>
    <dgm:cxn modelId="{9AF89157-3131-4204-8F96-76716F4C8EFD}" type="presParOf" srcId="{9B13B7F6-622A-47CE-BF73-3ABAD1043B2C}" destId="{637A758E-D21F-4AE9-8AD9-524A5A36260F}" srcOrd="2" destOrd="0" presId="urn:microsoft.com/office/officeart/2005/8/layout/orgChart1"/>
    <dgm:cxn modelId="{33E0AA0D-8F57-4680-AB66-B17391D43E36}" type="presParOf" srcId="{0E984664-098A-4E5B-9A6A-5B6BAD21CC76}" destId="{11B5AEB0-EAB5-454E-AFBE-243748681BF3}" srcOrd="2" destOrd="0" presId="urn:microsoft.com/office/officeart/2005/8/layout/orgChart1"/>
    <dgm:cxn modelId="{1F48007C-9420-4AE2-B830-7A28276FD3C8}" type="presParOf" srcId="{0E984664-098A-4E5B-9A6A-5B6BAD21CC76}" destId="{57FB8A2C-F83B-4305-AB79-DA2D915EDA24}" srcOrd="3" destOrd="0" presId="urn:microsoft.com/office/officeart/2005/8/layout/orgChart1"/>
    <dgm:cxn modelId="{FFFE028D-05AC-41AA-A07F-96DB8691942D}" type="presParOf" srcId="{57FB8A2C-F83B-4305-AB79-DA2D915EDA24}" destId="{6FB6D084-C1B2-45ED-A694-2C61DDA23B56}" srcOrd="0" destOrd="0" presId="urn:microsoft.com/office/officeart/2005/8/layout/orgChart1"/>
    <dgm:cxn modelId="{CCBA4131-FF1A-474D-8988-771037BFC74C}" type="presParOf" srcId="{6FB6D084-C1B2-45ED-A694-2C61DDA23B56}" destId="{36CF3C6D-4946-4007-B0C3-6B9B3499DFA1}" srcOrd="0" destOrd="0" presId="urn:microsoft.com/office/officeart/2005/8/layout/orgChart1"/>
    <dgm:cxn modelId="{10B5DB0A-0DD6-4486-8A8E-1C3D7B26C96E}" type="presParOf" srcId="{6FB6D084-C1B2-45ED-A694-2C61DDA23B56}" destId="{1E1EF042-9F26-4EBC-BEB9-814303DA51C8}" srcOrd="1" destOrd="0" presId="urn:microsoft.com/office/officeart/2005/8/layout/orgChart1"/>
    <dgm:cxn modelId="{23A4FEA8-E643-4B0E-8D37-07A341D7C104}" type="presParOf" srcId="{57FB8A2C-F83B-4305-AB79-DA2D915EDA24}" destId="{9C58CA54-C01B-4378-B416-8BDD89004C36}" srcOrd="1" destOrd="0" presId="urn:microsoft.com/office/officeart/2005/8/layout/orgChart1"/>
    <dgm:cxn modelId="{B0D6FF62-C7D1-44BE-BB5E-3726EC489455}" type="presParOf" srcId="{9C58CA54-C01B-4378-B416-8BDD89004C36}" destId="{7C91CC4E-C3A3-4FC3-A307-D92BE45B9BFC}" srcOrd="0" destOrd="0" presId="urn:microsoft.com/office/officeart/2005/8/layout/orgChart1"/>
    <dgm:cxn modelId="{D19637C5-319A-4B71-B048-7F11F5175C95}" type="presParOf" srcId="{9C58CA54-C01B-4378-B416-8BDD89004C36}" destId="{927D2E4D-C56B-428E-BB6D-139F22C98FFC}" srcOrd="1" destOrd="0" presId="urn:microsoft.com/office/officeart/2005/8/layout/orgChart1"/>
    <dgm:cxn modelId="{274A1178-16F2-406A-A961-6F7AD4647E08}" type="presParOf" srcId="{927D2E4D-C56B-428E-BB6D-139F22C98FFC}" destId="{9667B028-526B-4A53-BAD3-B82CD0F82359}" srcOrd="0" destOrd="0" presId="urn:microsoft.com/office/officeart/2005/8/layout/orgChart1"/>
    <dgm:cxn modelId="{10ABF77B-273C-4D62-88AF-65B1EC92446A}" type="presParOf" srcId="{9667B028-526B-4A53-BAD3-B82CD0F82359}" destId="{116602CB-BF6D-48DC-AEEC-9E1F992B8F5B}" srcOrd="0" destOrd="0" presId="urn:microsoft.com/office/officeart/2005/8/layout/orgChart1"/>
    <dgm:cxn modelId="{FAA0469D-4078-4BEE-BB49-26A520BCA488}" type="presParOf" srcId="{9667B028-526B-4A53-BAD3-B82CD0F82359}" destId="{C9A8BEA7-79CF-47E2-9733-8C769FA4AE79}" srcOrd="1" destOrd="0" presId="urn:microsoft.com/office/officeart/2005/8/layout/orgChart1"/>
    <dgm:cxn modelId="{E56E673B-76AE-49D3-85E1-C7661243C839}" type="presParOf" srcId="{927D2E4D-C56B-428E-BB6D-139F22C98FFC}" destId="{B8FF2E41-558D-4FF7-BACC-AD0792F5D489}" srcOrd="1" destOrd="0" presId="urn:microsoft.com/office/officeart/2005/8/layout/orgChart1"/>
    <dgm:cxn modelId="{0EEA9B19-DF12-49BA-8091-190DECAE8FF9}" type="presParOf" srcId="{927D2E4D-C56B-428E-BB6D-139F22C98FFC}" destId="{3507C68D-F07E-47AA-BC43-C6AA893D597A}" srcOrd="2" destOrd="0" presId="urn:microsoft.com/office/officeart/2005/8/layout/orgChart1"/>
    <dgm:cxn modelId="{A5D75DAD-FD7E-461E-B066-BB0692B73CBB}" type="presParOf" srcId="{57FB8A2C-F83B-4305-AB79-DA2D915EDA24}" destId="{7B9D0E83-E55F-4864-A1D2-0B91EA7D3E32}" srcOrd="2" destOrd="0" presId="urn:microsoft.com/office/officeart/2005/8/layout/orgChart1"/>
    <dgm:cxn modelId="{EB617D5F-BEDA-4D56-867D-C9E44B4922CB}" type="presParOf" srcId="{0E984664-098A-4E5B-9A6A-5B6BAD21CC76}" destId="{4379893B-BB73-4F34-B57B-20D19F83AC83}" srcOrd="4" destOrd="0" presId="urn:microsoft.com/office/officeart/2005/8/layout/orgChart1"/>
    <dgm:cxn modelId="{C4EF7D40-A0E5-4230-920B-3D035C93D7EB}" type="presParOf" srcId="{0E984664-098A-4E5B-9A6A-5B6BAD21CC76}" destId="{9235D55C-A77F-49A3-85C1-DA5AE3775BD0}" srcOrd="5" destOrd="0" presId="urn:microsoft.com/office/officeart/2005/8/layout/orgChart1"/>
    <dgm:cxn modelId="{8854F4C5-3907-4C78-A962-D9BACE27BC98}" type="presParOf" srcId="{9235D55C-A77F-49A3-85C1-DA5AE3775BD0}" destId="{0E193129-C2DD-4F24-8175-70457AD913C3}" srcOrd="0" destOrd="0" presId="urn:microsoft.com/office/officeart/2005/8/layout/orgChart1"/>
    <dgm:cxn modelId="{F3391724-367B-47E4-97FD-F2D4A7256B77}" type="presParOf" srcId="{0E193129-C2DD-4F24-8175-70457AD913C3}" destId="{D8EFFD28-5771-4094-91BC-4A694713FB5A}" srcOrd="0" destOrd="0" presId="urn:microsoft.com/office/officeart/2005/8/layout/orgChart1"/>
    <dgm:cxn modelId="{7C759D70-3162-43F8-AF36-60ADC5EF1695}" type="presParOf" srcId="{0E193129-C2DD-4F24-8175-70457AD913C3}" destId="{9D3C2FCE-43A0-422B-A26B-1E8762454ACC}" srcOrd="1" destOrd="0" presId="urn:microsoft.com/office/officeart/2005/8/layout/orgChart1"/>
    <dgm:cxn modelId="{D61814D5-ECE2-4533-AA7B-7FEA95957ECC}" type="presParOf" srcId="{9235D55C-A77F-49A3-85C1-DA5AE3775BD0}" destId="{833B823D-41AF-4E73-BEC0-917263F82CDC}" srcOrd="1" destOrd="0" presId="urn:microsoft.com/office/officeart/2005/8/layout/orgChart1"/>
    <dgm:cxn modelId="{6900F727-8E02-44B9-98FB-78DE6F82CC64}" type="presParOf" srcId="{833B823D-41AF-4E73-BEC0-917263F82CDC}" destId="{55C1F692-0A8B-4365-BB4A-45D938A81E0B}" srcOrd="0" destOrd="0" presId="urn:microsoft.com/office/officeart/2005/8/layout/orgChart1"/>
    <dgm:cxn modelId="{7005DA54-1CF1-4498-8199-ABE4041685F3}" type="presParOf" srcId="{833B823D-41AF-4E73-BEC0-917263F82CDC}" destId="{63338C57-16FB-4370-A666-5997FA8C7EA3}" srcOrd="1" destOrd="0" presId="urn:microsoft.com/office/officeart/2005/8/layout/orgChart1"/>
    <dgm:cxn modelId="{4BD4868E-71E3-4A06-8789-790318A972CB}" type="presParOf" srcId="{63338C57-16FB-4370-A666-5997FA8C7EA3}" destId="{F5911D8A-9343-4232-B957-08CC7BD7F809}" srcOrd="0" destOrd="0" presId="urn:microsoft.com/office/officeart/2005/8/layout/orgChart1"/>
    <dgm:cxn modelId="{9C1E5689-D340-4981-BB6B-30FCFB307BDA}" type="presParOf" srcId="{F5911D8A-9343-4232-B957-08CC7BD7F809}" destId="{6F79C887-0345-4595-84C0-5045D2822ACF}" srcOrd="0" destOrd="0" presId="urn:microsoft.com/office/officeart/2005/8/layout/orgChart1"/>
    <dgm:cxn modelId="{9D7D1D90-11A3-4F4C-A57B-F99340BA1231}" type="presParOf" srcId="{F5911D8A-9343-4232-B957-08CC7BD7F809}" destId="{19B14DEC-9671-4FCF-8D7B-AC20F61C5B9D}" srcOrd="1" destOrd="0" presId="urn:microsoft.com/office/officeart/2005/8/layout/orgChart1"/>
    <dgm:cxn modelId="{BF91ADA5-4B80-4195-9A0E-E916496C92F6}" type="presParOf" srcId="{63338C57-16FB-4370-A666-5997FA8C7EA3}" destId="{A511F054-DAA4-476A-A90B-F38BE6671A7A}" srcOrd="1" destOrd="0" presId="urn:microsoft.com/office/officeart/2005/8/layout/orgChart1"/>
    <dgm:cxn modelId="{E77680C3-C904-4A26-AC37-1FD95BAC3E09}" type="presParOf" srcId="{63338C57-16FB-4370-A666-5997FA8C7EA3}" destId="{C0079854-FD49-42D7-8E14-CE481A8B4307}" srcOrd="2" destOrd="0" presId="urn:microsoft.com/office/officeart/2005/8/layout/orgChart1"/>
    <dgm:cxn modelId="{84A96559-E3AC-432B-8425-3DD30992189F}" type="presParOf" srcId="{9235D55C-A77F-49A3-85C1-DA5AE3775BD0}" destId="{53F9500D-1E5C-4E95-8F45-CD66934D221E}" srcOrd="2" destOrd="0" presId="urn:microsoft.com/office/officeart/2005/8/layout/orgChart1"/>
    <dgm:cxn modelId="{8F86EF62-BDBA-43B2-B895-D0CDAF16E00E}" type="presParOf" srcId="{0E984664-098A-4E5B-9A6A-5B6BAD21CC76}" destId="{6A86B160-0A6D-4AB9-8581-854FE4271240}" srcOrd="6" destOrd="0" presId="urn:microsoft.com/office/officeart/2005/8/layout/orgChart1"/>
    <dgm:cxn modelId="{EE6EA0B1-D6C8-40F7-B34B-C25CF1841098}" type="presParOf" srcId="{0E984664-098A-4E5B-9A6A-5B6BAD21CC76}" destId="{A36E7D58-3D84-4B35-B2F9-A46608268D2B}" srcOrd="7" destOrd="0" presId="urn:microsoft.com/office/officeart/2005/8/layout/orgChart1"/>
    <dgm:cxn modelId="{3CA40500-8B50-450D-9B07-3C99F232D09B}" type="presParOf" srcId="{A36E7D58-3D84-4B35-B2F9-A46608268D2B}" destId="{704B7C4A-A7B1-465F-B352-CC5779F24275}" srcOrd="0" destOrd="0" presId="urn:microsoft.com/office/officeart/2005/8/layout/orgChart1"/>
    <dgm:cxn modelId="{189CC916-4F17-43A5-A128-E59E0918EDC3}" type="presParOf" srcId="{704B7C4A-A7B1-465F-B352-CC5779F24275}" destId="{1E399BC8-BC78-4A10-BECC-CF42EFBB4474}" srcOrd="0" destOrd="0" presId="urn:microsoft.com/office/officeart/2005/8/layout/orgChart1"/>
    <dgm:cxn modelId="{B635E34F-BDCE-475F-B209-27E6BE29FCEC}" type="presParOf" srcId="{704B7C4A-A7B1-465F-B352-CC5779F24275}" destId="{9592CE59-DC91-4AA0-B7FD-C39A78D3A42A}" srcOrd="1" destOrd="0" presId="urn:microsoft.com/office/officeart/2005/8/layout/orgChart1"/>
    <dgm:cxn modelId="{2C31781F-0357-4026-A401-E9ACF77C927E}" type="presParOf" srcId="{A36E7D58-3D84-4B35-B2F9-A46608268D2B}" destId="{9EDD2FD0-C43C-4CFC-9D4C-A0708D62900E}" srcOrd="1" destOrd="0" presId="urn:microsoft.com/office/officeart/2005/8/layout/orgChart1"/>
    <dgm:cxn modelId="{82BA09F2-DACF-4F32-BF69-39E19BC75B6C}" type="presParOf" srcId="{9EDD2FD0-C43C-4CFC-9D4C-A0708D62900E}" destId="{2D5E5757-9ABC-4955-978A-4545FEEB0972}" srcOrd="0" destOrd="0" presId="urn:microsoft.com/office/officeart/2005/8/layout/orgChart1"/>
    <dgm:cxn modelId="{BA8A2CDD-B4D4-4343-8C04-ECC096E7CFE7}" type="presParOf" srcId="{9EDD2FD0-C43C-4CFC-9D4C-A0708D62900E}" destId="{8E4527CC-403D-49C7-B560-0FD1994A51EF}" srcOrd="1" destOrd="0" presId="urn:microsoft.com/office/officeart/2005/8/layout/orgChart1"/>
    <dgm:cxn modelId="{CAD57476-B0EE-49B7-9CF6-B2543229A129}" type="presParOf" srcId="{8E4527CC-403D-49C7-B560-0FD1994A51EF}" destId="{E85E1E8E-180D-4849-8F86-9E002CD9DC6D}" srcOrd="0" destOrd="0" presId="urn:microsoft.com/office/officeart/2005/8/layout/orgChart1"/>
    <dgm:cxn modelId="{283A82E1-A2B2-4718-9A34-B7C4B0E0A32B}" type="presParOf" srcId="{E85E1E8E-180D-4849-8F86-9E002CD9DC6D}" destId="{DA2E526D-26A8-457A-9068-78578257A443}" srcOrd="0" destOrd="0" presId="urn:microsoft.com/office/officeart/2005/8/layout/orgChart1"/>
    <dgm:cxn modelId="{6EEB5428-6693-4D92-B2EC-61A8BEEC35E2}" type="presParOf" srcId="{E85E1E8E-180D-4849-8F86-9E002CD9DC6D}" destId="{896BC551-B802-44AE-9BAE-EF59944AB1F7}" srcOrd="1" destOrd="0" presId="urn:microsoft.com/office/officeart/2005/8/layout/orgChart1"/>
    <dgm:cxn modelId="{3E45E75A-D4D2-449F-848C-97FE6CD255CA}" type="presParOf" srcId="{8E4527CC-403D-49C7-B560-0FD1994A51EF}" destId="{2AD195F4-77DD-4F88-8EAC-179DD5846E18}" srcOrd="1" destOrd="0" presId="urn:microsoft.com/office/officeart/2005/8/layout/orgChart1"/>
    <dgm:cxn modelId="{D9F270CF-C937-4914-82C4-7C9716419CB0}" type="presParOf" srcId="{8E4527CC-403D-49C7-B560-0FD1994A51EF}" destId="{EBA32FC7-1B30-4467-84C3-A558677AFAD0}" srcOrd="2" destOrd="0" presId="urn:microsoft.com/office/officeart/2005/8/layout/orgChart1"/>
    <dgm:cxn modelId="{08636340-F566-418C-B318-69F43FC0C096}" type="presParOf" srcId="{A36E7D58-3D84-4B35-B2F9-A46608268D2B}" destId="{FE0CFB97-10A1-4BF8-88B0-AEE979E754BB}" srcOrd="2" destOrd="0" presId="urn:microsoft.com/office/officeart/2005/8/layout/orgChart1"/>
    <dgm:cxn modelId="{B2BF2E37-D245-4A98-B5CA-8E0C03043798}" type="presParOf" srcId="{A84AD1C0-1A08-4990-897B-4781141DB100}" destId="{06FD23CC-A370-43E8-B2CF-1577B87EEE5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77E119-F8AC-445F-B6CB-B82FF1FAEB96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C9B71D0D-8AE6-4369-BE8C-13CBFA69BAE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Community Rights</a:t>
          </a:r>
        </a:p>
      </dgm:t>
    </dgm:pt>
    <dgm:pt modelId="{77652167-D2B9-4ABE-992A-D25B96A259FF}" type="par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9A58422-A3DD-473B-BC4C-ED74036356F2}" type="sib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738F0DCC-946E-4D07-A517-6CADBD48E3CC}">
      <dgm:prSet phldrT="[Text]"/>
      <dgm:spPr>
        <a:solidFill>
          <a:srgbClr val="7030A0"/>
        </a:solidFill>
      </dgm:spPr>
      <dgm:t>
        <a:bodyPr/>
        <a:lstStyle/>
        <a:p>
          <a:r>
            <a:rPr lang="en-IN" b="1" dirty="0" err="1">
              <a:latin typeface="Times New Roman" pitchFamily="18" charset="0"/>
              <a:cs typeface="Times New Roman" pitchFamily="18" charset="0"/>
            </a:rPr>
            <a:t>Nistari</a:t>
          </a:r>
          <a:r>
            <a:rPr lang="en-IN" b="1" dirty="0">
              <a:latin typeface="Times New Roman" pitchFamily="18" charset="0"/>
              <a:cs typeface="Times New Roman" pitchFamily="18" charset="0"/>
            </a:rPr>
            <a:t> including those used in erstwhile princely States </a:t>
          </a:r>
        </a:p>
      </dgm:t>
    </dgm:pt>
    <dgm:pt modelId="{CDD0A1A2-D9B9-4DB3-834A-E4D1F5E244D6}" type="parTrans" cxnId="{83BE1DCA-6D77-4609-92CC-4B9061CF9B8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718C86EB-185C-46C7-9C58-BF2287CFE4A4}" type="sibTrans" cxnId="{83BE1DCA-6D77-4609-92CC-4B9061CF9B8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7CF8F4E-8095-4158-AAF8-597AE7A0FC29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Right of ownership, access to collect, use and dispose of MFP</a:t>
          </a:r>
        </a:p>
      </dgm:t>
    </dgm:pt>
    <dgm:pt modelId="{8824E445-EC07-4C46-AD97-5F02E5D8121C}" type="par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F06C85A-9A27-44CC-AF3B-21095D1C9D04}" type="sib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CE03DA2-4B57-47E5-A787-225740E1B8D1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Right of uses or entitlements such as fish &amp; other products of water bodies, grazing</a:t>
          </a:r>
        </a:p>
      </dgm:t>
    </dgm:pt>
    <dgm:pt modelId="{BF6AE1D6-2BE0-47CF-8FED-3CA5F2C0E9F5}" type="par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10B5280-3CBB-434C-857C-7D5E65EC14D3}" type="sib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24C4E114-EA00-42C3-9149-A944E302503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Traditional Seasonal Resource Access of Nomads or Pastoralist Communities</a:t>
          </a:r>
        </a:p>
      </dgm:t>
    </dgm:pt>
    <dgm:pt modelId="{C710E2BA-F39C-4B9C-809F-331DC975946A}" type="par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96A337A-ACC7-4DDC-B8C3-685ABB32DDF8}" type="sib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9347F8C-A2E7-4AF2-846E-58CBF9263E8D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As Defined in the </a:t>
          </a:r>
          <a:r>
            <a:rPr lang="en-IN" b="1" dirty="0" err="1">
              <a:latin typeface="Times New Roman" pitchFamily="18" charset="0"/>
              <a:cs typeface="Times New Roman" pitchFamily="18" charset="0"/>
            </a:rPr>
            <a:t>Nistari</a:t>
          </a:r>
          <a:r>
            <a:rPr lang="en-IN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IN" b="1" dirty="0" err="1">
              <a:latin typeface="Times New Roman" pitchFamily="18" charset="0"/>
              <a:cs typeface="Times New Roman" pitchFamily="18" charset="0"/>
            </a:rPr>
            <a:t>Patra</a:t>
          </a:r>
          <a:r>
            <a:rPr lang="en-IN" b="1" dirty="0">
              <a:latin typeface="Times New Roman" pitchFamily="18" charset="0"/>
              <a:cs typeface="Times New Roman" pitchFamily="18" charset="0"/>
            </a:rPr>
            <a:t> or any other document</a:t>
          </a:r>
        </a:p>
      </dgm:t>
    </dgm:pt>
    <dgm:pt modelId="{D09E3955-74F0-4671-945C-07E55FAAE5C0}" type="parTrans" cxnId="{B8738D3E-3306-4810-BEA7-FED6C8BE7B4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BE493EEB-D9EC-469E-AE35-7F98B6629D65}" type="sibTrans" cxnId="{B8738D3E-3306-4810-BEA7-FED6C8BE7B4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99B09CE-1882-4475-801F-8A461321732A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Within and Outside the village boundary</a:t>
          </a:r>
        </a:p>
      </dgm:t>
    </dgm:pt>
    <dgm:pt modelId="{3A408270-0540-4F8D-B0DD-EE84BFEC2875}" type="parTrans" cxnId="{D0534E21-4470-4A6C-95E6-73A04A68EBD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E2CD53E-9776-44BB-80B2-C074A15D672A}" type="sibTrans" cxnId="{D0534E21-4470-4A6C-95E6-73A04A68EBD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5CFC406-13D4-4880-B405-BFAE9C9DEF8A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Traditionally use Area</a:t>
          </a:r>
        </a:p>
      </dgm:t>
    </dgm:pt>
    <dgm:pt modelId="{4EA3CDBA-9EFB-47AE-B079-B3A14173AFE1}" type="parTrans" cxnId="{F53E243A-F76E-4EA4-B27A-4EE8365008D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3FF86CA1-BFDA-49AF-9C27-5C0991074508}" type="sibTrans" cxnId="{F53E243A-F76E-4EA4-B27A-4EE8365008D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B5C827AE-6666-4C58-9FFE-ACE95145F44B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Seasonal Access Area</a:t>
          </a:r>
        </a:p>
      </dgm:t>
    </dgm:pt>
    <dgm:pt modelId="{D373022D-6CD6-4D3D-8701-30C91B8BFE63}" type="parTrans" cxnId="{C1114C74-B9E0-4663-BD42-B9782CCC1D1C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DFA3552F-06FD-4891-A51F-30887FC1E0DB}" type="sibTrans" cxnId="{C1114C74-B9E0-4663-BD42-B9782CCC1D1C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D65A5E8F-D313-4613-8CF0-9E45C98BF643}" type="pres">
      <dgm:prSet presAssocID="{A077E119-F8AC-445F-B6CB-B82FF1FAEB9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267A653-356F-4827-BC4E-BEB0337826F6}" type="pres">
      <dgm:prSet presAssocID="{C9B71D0D-8AE6-4369-BE8C-13CBFA69BAE4}" presName="root1" presStyleCnt="0"/>
      <dgm:spPr/>
    </dgm:pt>
    <dgm:pt modelId="{A5A53821-8411-412E-9050-BC7370EB97C1}" type="pres">
      <dgm:prSet presAssocID="{C9B71D0D-8AE6-4369-BE8C-13CBFA69BAE4}" presName="LevelOneTextNode" presStyleLbl="node0" presStyleIdx="0" presStyleCnt="1" custScaleY="104784">
        <dgm:presLayoutVars>
          <dgm:chPref val="3"/>
        </dgm:presLayoutVars>
      </dgm:prSet>
      <dgm:spPr/>
    </dgm:pt>
    <dgm:pt modelId="{A36F8D2F-F188-4D92-BAC3-55DE9B16712D}" type="pres">
      <dgm:prSet presAssocID="{C9B71D0D-8AE6-4369-BE8C-13CBFA69BAE4}" presName="level2hierChild" presStyleCnt="0"/>
      <dgm:spPr/>
    </dgm:pt>
    <dgm:pt modelId="{A698988D-F8F2-48B8-A392-798157E70B30}" type="pres">
      <dgm:prSet presAssocID="{CDD0A1A2-D9B9-4DB3-834A-E4D1F5E244D6}" presName="conn2-1" presStyleLbl="parChTrans1D2" presStyleIdx="0" presStyleCnt="4"/>
      <dgm:spPr/>
    </dgm:pt>
    <dgm:pt modelId="{9A0A6853-3D3F-45C3-8C84-2E1318C1446B}" type="pres">
      <dgm:prSet presAssocID="{CDD0A1A2-D9B9-4DB3-834A-E4D1F5E244D6}" presName="connTx" presStyleLbl="parChTrans1D2" presStyleIdx="0" presStyleCnt="4"/>
      <dgm:spPr/>
    </dgm:pt>
    <dgm:pt modelId="{BCA62D80-35D7-49E6-916D-F058845FE1BA}" type="pres">
      <dgm:prSet presAssocID="{738F0DCC-946E-4D07-A517-6CADBD48E3CC}" presName="root2" presStyleCnt="0"/>
      <dgm:spPr/>
    </dgm:pt>
    <dgm:pt modelId="{5B35F28A-F5A0-4E12-9CB8-E8F83B43872A}" type="pres">
      <dgm:prSet presAssocID="{738F0DCC-946E-4D07-A517-6CADBD48E3CC}" presName="LevelTwoTextNode" presStyleLbl="node2" presStyleIdx="0" presStyleCnt="4">
        <dgm:presLayoutVars>
          <dgm:chPref val="3"/>
        </dgm:presLayoutVars>
      </dgm:prSet>
      <dgm:spPr/>
    </dgm:pt>
    <dgm:pt modelId="{35CE5763-68CB-4417-8B53-20C231A48D7C}" type="pres">
      <dgm:prSet presAssocID="{738F0DCC-946E-4D07-A517-6CADBD48E3CC}" presName="level3hierChild" presStyleCnt="0"/>
      <dgm:spPr/>
    </dgm:pt>
    <dgm:pt modelId="{B2C25472-BE0F-4A45-88F2-098D39388D17}" type="pres">
      <dgm:prSet presAssocID="{D09E3955-74F0-4671-945C-07E55FAAE5C0}" presName="conn2-1" presStyleLbl="parChTrans1D3" presStyleIdx="0" presStyleCnt="4"/>
      <dgm:spPr/>
    </dgm:pt>
    <dgm:pt modelId="{A1F86EB4-B7CD-440A-860A-35AC3680A0F1}" type="pres">
      <dgm:prSet presAssocID="{D09E3955-74F0-4671-945C-07E55FAAE5C0}" presName="connTx" presStyleLbl="parChTrans1D3" presStyleIdx="0" presStyleCnt="4"/>
      <dgm:spPr/>
    </dgm:pt>
    <dgm:pt modelId="{9359043A-8888-4856-B8D5-C2646D4E416F}" type="pres">
      <dgm:prSet presAssocID="{59347F8C-A2E7-4AF2-846E-58CBF9263E8D}" presName="root2" presStyleCnt="0"/>
      <dgm:spPr/>
    </dgm:pt>
    <dgm:pt modelId="{DBB1E849-971D-45E7-9C4E-01E8943F9098}" type="pres">
      <dgm:prSet presAssocID="{59347F8C-A2E7-4AF2-846E-58CBF9263E8D}" presName="LevelTwoTextNode" presStyleLbl="node3" presStyleIdx="0" presStyleCnt="4">
        <dgm:presLayoutVars>
          <dgm:chPref val="3"/>
        </dgm:presLayoutVars>
      </dgm:prSet>
      <dgm:spPr/>
    </dgm:pt>
    <dgm:pt modelId="{D809753D-17E6-4D39-A326-D78498ECF560}" type="pres">
      <dgm:prSet presAssocID="{59347F8C-A2E7-4AF2-846E-58CBF9263E8D}" presName="level3hierChild" presStyleCnt="0"/>
      <dgm:spPr/>
    </dgm:pt>
    <dgm:pt modelId="{9A004DA7-25B6-4DB1-9F3A-A5925984CA09}" type="pres">
      <dgm:prSet presAssocID="{8824E445-EC07-4C46-AD97-5F02E5D8121C}" presName="conn2-1" presStyleLbl="parChTrans1D2" presStyleIdx="1" presStyleCnt="4"/>
      <dgm:spPr/>
    </dgm:pt>
    <dgm:pt modelId="{F6BDD8B3-9C19-4924-B430-1757618DA48E}" type="pres">
      <dgm:prSet presAssocID="{8824E445-EC07-4C46-AD97-5F02E5D8121C}" presName="connTx" presStyleLbl="parChTrans1D2" presStyleIdx="1" presStyleCnt="4"/>
      <dgm:spPr/>
    </dgm:pt>
    <dgm:pt modelId="{CA1A0754-DA91-4B21-9971-28CFD6EEAB11}" type="pres">
      <dgm:prSet presAssocID="{47CF8F4E-8095-4158-AAF8-597AE7A0FC29}" presName="root2" presStyleCnt="0"/>
      <dgm:spPr/>
    </dgm:pt>
    <dgm:pt modelId="{A4F130A1-44A7-41E0-8F5C-5E0F15AB3C12}" type="pres">
      <dgm:prSet presAssocID="{47CF8F4E-8095-4158-AAF8-597AE7A0FC29}" presName="LevelTwoTextNode" presStyleLbl="node2" presStyleIdx="1" presStyleCnt="4">
        <dgm:presLayoutVars>
          <dgm:chPref val="3"/>
        </dgm:presLayoutVars>
      </dgm:prSet>
      <dgm:spPr/>
    </dgm:pt>
    <dgm:pt modelId="{C4D5D953-58EB-4ED3-9FEE-31DB79D487AA}" type="pres">
      <dgm:prSet presAssocID="{47CF8F4E-8095-4158-AAF8-597AE7A0FC29}" presName="level3hierChild" presStyleCnt="0"/>
      <dgm:spPr/>
    </dgm:pt>
    <dgm:pt modelId="{A8820C5E-57DF-4D8F-A390-7A6402C1E95C}" type="pres">
      <dgm:prSet presAssocID="{3A408270-0540-4F8D-B0DD-EE84BFEC2875}" presName="conn2-1" presStyleLbl="parChTrans1D3" presStyleIdx="1" presStyleCnt="4"/>
      <dgm:spPr/>
    </dgm:pt>
    <dgm:pt modelId="{49D10CFD-CEBC-4EED-AC7F-E97D2F72F2D4}" type="pres">
      <dgm:prSet presAssocID="{3A408270-0540-4F8D-B0DD-EE84BFEC2875}" presName="connTx" presStyleLbl="parChTrans1D3" presStyleIdx="1" presStyleCnt="4"/>
      <dgm:spPr/>
    </dgm:pt>
    <dgm:pt modelId="{9D0BC3A3-3ECD-48FC-AA44-37C92B2055CF}" type="pres">
      <dgm:prSet presAssocID="{499B09CE-1882-4475-801F-8A461321732A}" presName="root2" presStyleCnt="0"/>
      <dgm:spPr/>
    </dgm:pt>
    <dgm:pt modelId="{B424030F-3645-4C9C-882E-7AFD084F41E8}" type="pres">
      <dgm:prSet presAssocID="{499B09CE-1882-4475-801F-8A461321732A}" presName="LevelTwoTextNode" presStyleLbl="node3" presStyleIdx="1" presStyleCnt="4">
        <dgm:presLayoutVars>
          <dgm:chPref val="3"/>
        </dgm:presLayoutVars>
      </dgm:prSet>
      <dgm:spPr/>
    </dgm:pt>
    <dgm:pt modelId="{49BE0155-969B-45C6-BC42-9D93CCDFA429}" type="pres">
      <dgm:prSet presAssocID="{499B09CE-1882-4475-801F-8A461321732A}" presName="level3hierChild" presStyleCnt="0"/>
      <dgm:spPr/>
    </dgm:pt>
    <dgm:pt modelId="{61EA00AF-609F-4C06-B16F-C782EC19DCD5}" type="pres">
      <dgm:prSet presAssocID="{BF6AE1D6-2BE0-47CF-8FED-3CA5F2C0E9F5}" presName="conn2-1" presStyleLbl="parChTrans1D2" presStyleIdx="2" presStyleCnt="4"/>
      <dgm:spPr/>
    </dgm:pt>
    <dgm:pt modelId="{C4B5E83B-56FC-4F17-AE8C-8E463C094630}" type="pres">
      <dgm:prSet presAssocID="{BF6AE1D6-2BE0-47CF-8FED-3CA5F2C0E9F5}" presName="connTx" presStyleLbl="parChTrans1D2" presStyleIdx="2" presStyleCnt="4"/>
      <dgm:spPr/>
    </dgm:pt>
    <dgm:pt modelId="{3C6E7AA6-E65B-4B67-82DD-C7980D70C2A4}" type="pres">
      <dgm:prSet presAssocID="{4CE03DA2-4B57-47E5-A787-225740E1B8D1}" presName="root2" presStyleCnt="0"/>
      <dgm:spPr/>
    </dgm:pt>
    <dgm:pt modelId="{1F12F51A-2CBE-4D43-A450-1B59696E2472}" type="pres">
      <dgm:prSet presAssocID="{4CE03DA2-4B57-47E5-A787-225740E1B8D1}" presName="LevelTwoTextNode" presStyleLbl="node2" presStyleIdx="2" presStyleCnt="4">
        <dgm:presLayoutVars>
          <dgm:chPref val="3"/>
        </dgm:presLayoutVars>
      </dgm:prSet>
      <dgm:spPr/>
    </dgm:pt>
    <dgm:pt modelId="{FDDA79E2-0BA9-4526-A4E4-05F479E98ECD}" type="pres">
      <dgm:prSet presAssocID="{4CE03DA2-4B57-47E5-A787-225740E1B8D1}" presName="level3hierChild" presStyleCnt="0"/>
      <dgm:spPr/>
    </dgm:pt>
    <dgm:pt modelId="{A77244FB-90CF-4B02-86EA-244B3E17D6FB}" type="pres">
      <dgm:prSet presAssocID="{4EA3CDBA-9EFB-47AE-B079-B3A14173AFE1}" presName="conn2-1" presStyleLbl="parChTrans1D3" presStyleIdx="2" presStyleCnt="4"/>
      <dgm:spPr/>
    </dgm:pt>
    <dgm:pt modelId="{8A630B83-AEF8-4429-AB15-C39E3F997B06}" type="pres">
      <dgm:prSet presAssocID="{4EA3CDBA-9EFB-47AE-B079-B3A14173AFE1}" presName="connTx" presStyleLbl="parChTrans1D3" presStyleIdx="2" presStyleCnt="4"/>
      <dgm:spPr/>
    </dgm:pt>
    <dgm:pt modelId="{4E285E10-BDFA-43D9-B848-2C505EB2CE74}" type="pres">
      <dgm:prSet presAssocID="{E5CFC406-13D4-4880-B405-BFAE9C9DEF8A}" presName="root2" presStyleCnt="0"/>
      <dgm:spPr/>
    </dgm:pt>
    <dgm:pt modelId="{CB0C71E8-9C05-4652-B46E-00B4F70E810C}" type="pres">
      <dgm:prSet presAssocID="{E5CFC406-13D4-4880-B405-BFAE9C9DEF8A}" presName="LevelTwoTextNode" presStyleLbl="node3" presStyleIdx="2" presStyleCnt="4">
        <dgm:presLayoutVars>
          <dgm:chPref val="3"/>
        </dgm:presLayoutVars>
      </dgm:prSet>
      <dgm:spPr/>
    </dgm:pt>
    <dgm:pt modelId="{F56F2920-5AE7-4180-BC47-FDD7E545EA02}" type="pres">
      <dgm:prSet presAssocID="{E5CFC406-13D4-4880-B405-BFAE9C9DEF8A}" presName="level3hierChild" presStyleCnt="0"/>
      <dgm:spPr/>
    </dgm:pt>
    <dgm:pt modelId="{772531A6-BC47-49E2-BD20-30DF027A808D}" type="pres">
      <dgm:prSet presAssocID="{C710E2BA-F39C-4B9C-809F-331DC975946A}" presName="conn2-1" presStyleLbl="parChTrans1D2" presStyleIdx="3" presStyleCnt="4"/>
      <dgm:spPr/>
    </dgm:pt>
    <dgm:pt modelId="{0A3DDBC4-E85C-4B11-B9FE-09641ED9CA74}" type="pres">
      <dgm:prSet presAssocID="{C710E2BA-F39C-4B9C-809F-331DC975946A}" presName="connTx" presStyleLbl="parChTrans1D2" presStyleIdx="3" presStyleCnt="4"/>
      <dgm:spPr/>
    </dgm:pt>
    <dgm:pt modelId="{53C00EBE-B011-4414-B97A-1282C95A7409}" type="pres">
      <dgm:prSet presAssocID="{24C4E114-EA00-42C3-9149-A944E3025032}" presName="root2" presStyleCnt="0"/>
      <dgm:spPr/>
    </dgm:pt>
    <dgm:pt modelId="{F923DED8-C9CA-4719-A9DE-A7678EC38414}" type="pres">
      <dgm:prSet presAssocID="{24C4E114-EA00-42C3-9149-A944E3025032}" presName="LevelTwoTextNode" presStyleLbl="node2" presStyleIdx="3" presStyleCnt="4">
        <dgm:presLayoutVars>
          <dgm:chPref val="3"/>
        </dgm:presLayoutVars>
      </dgm:prSet>
      <dgm:spPr/>
    </dgm:pt>
    <dgm:pt modelId="{5B8D36E6-3084-4EF1-9529-1910A3A29F60}" type="pres">
      <dgm:prSet presAssocID="{24C4E114-EA00-42C3-9149-A944E3025032}" presName="level3hierChild" presStyleCnt="0"/>
      <dgm:spPr/>
    </dgm:pt>
    <dgm:pt modelId="{D19C745E-16CA-4B7F-BEB4-9D4544C90F34}" type="pres">
      <dgm:prSet presAssocID="{D373022D-6CD6-4D3D-8701-30C91B8BFE63}" presName="conn2-1" presStyleLbl="parChTrans1D3" presStyleIdx="3" presStyleCnt="4"/>
      <dgm:spPr/>
    </dgm:pt>
    <dgm:pt modelId="{4A4AF7F1-742F-44A0-81EF-8C5535A262D0}" type="pres">
      <dgm:prSet presAssocID="{D373022D-6CD6-4D3D-8701-30C91B8BFE63}" presName="connTx" presStyleLbl="parChTrans1D3" presStyleIdx="3" presStyleCnt="4"/>
      <dgm:spPr/>
    </dgm:pt>
    <dgm:pt modelId="{34BF02F1-EAAC-4DE5-BDFC-0E0B11634D15}" type="pres">
      <dgm:prSet presAssocID="{B5C827AE-6666-4C58-9FFE-ACE95145F44B}" presName="root2" presStyleCnt="0"/>
      <dgm:spPr/>
    </dgm:pt>
    <dgm:pt modelId="{7E5AB1D6-A490-42D6-9371-68B22F0AEE3B}" type="pres">
      <dgm:prSet presAssocID="{B5C827AE-6666-4C58-9FFE-ACE95145F44B}" presName="LevelTwoTextNode" presStyleLbl="node3" presStyleIdx="3" presStyleCnt="4">
        <dgm:presLayoutVars>
          <dgm:chPref val="3"/>
        </dgm:presLayoutVars>
      </dgm:prSet>
      <dgm:spPr/>
    </dgm:pt>
    <dgm:pt modelId="{C95ECB44-4CC3-4DF1-83E6-91B0C994FEDF}" type="pres">
      <dgm:prSet presAssocID="{B5C827AE-6666-4C58-9FFE-ACE95145F44B}" presName="level3hierChild" presStyleCnt="0"/>
      <dgm:spPr/>
    </dgm:pt>
  </dgm:ptLst>
  <dgm:cxnLst>
    <dgm:cxn modelId="{5DAE3E09-560B-4B30-8864-B0B423AD5BAA}" type="presOf" srcId="{47CF8F4E-8095-4158-AAF8-597AE7A0FC29}" destId="{A4F130A1-44A7-41E0-8F5C-5E0F15AB3C12}" srcOrd="0" destOrd="0" presId="urn:microsoft.com/office/officeart/2008/layout/HorizontalMultiLevelHierarchy"/>
    <dgm:cxn modelId="{74FE021D-8539-4DA8-8FAE-391677BACEC3}" type="presOf" srcId="{B5C827AE-6666-4C58-9FFE-ACE95145F44B}" destId="{7E5AB1D6-A490-42D6-9371-68B22F0AEE3B}" srcOrd="0" destOrd="0" presId="urn:microsoft.com/office/officeart/2008/layout/HorizontalMultiLevelHierarchy"/>
    <dgm:cxn modelId="{D0534E21-4470-4A6C-95E6-73A04A68EBD2}" srcId="{47CF8F4E-8095-4158-AAF8-597AE7A0FC29}" destId="{499B09CE-1882-4475-801F-8A461321732A}" srcOrd="0" destOrd="0" parTransId="{3A408270-0540-4F8D-B0DD-EE84BFEC2875}" sibTransId="{8E2CD53E-9776-44BB-80B2-C074A15D672A}"/>
    <dgm:cxn modelId="{D70C1226-3653-434C-8167-3326430747E5}" type="presOf" srcId="{24C4E114-EA00-42C3-9149-A944E3025032}" destId="{F923DED8-C9CA-4719-A9DE-A7678EC38414}" srcOrd="0" destOrd="0" presId="urn:microsoft.com/office/officeart/2008/layout/HorizontalMultiLevelHierarchy"/>
    <dgm:cxn modelId="{3C462D2C-C33A-4682-8A29-3DC940CE674C}" type="presOf" srcId="{3A408270-0540-4F8D-B0DD-EE84BFEC2875}" destId="{A8820C5E-57DF-4D8F-A390-7A6402C1E95C}" srcOrd="0" destOrd="0" presId="urn:microsoft.com/office/officeart/2008/layout/HorizontalMultiLevelHierarchy"/>
    <dgm:cxn modelId="{648CE52C-8990-4DA1-AD47-B06D8C8552C9}" type="presOf" srcId="{CDD0A1A2-D9B9-4DB3-834A-E4D1F5E244D6}" destId="{A698988D-F8F2-48B8-A392-798157E70B30}" srcOrd="0" destOrd="0" presId="urn:microsoft.com/office/officeart/2008/layout/HorizontalMultiLevelHierarchy"/>
    <dgm:cxn modelId="{E4E03030-92D9-4CFC-88E5-1D1F56C3AF98}" type="presOf" srcId="{D373022D-6CD6-4D3D-8701-30C91B8BFE63}" destId="{4A4AF7F1-742F-44A0-81EF-8C5535A262D0}" srcOrd="1" destOrd="0" presId="urn:microsoft.com/office/officeart/2008/layout/HorizontalMultiLevelHierarchy"/>
    <dgm:cxn modelId="{4473D936-5404-4048-A3E0-5A4667EFEB09}" type="presOf" srcId="{4CE03DA2-4B57-47E5-A787-225740E1B8D1}" destId="{1F12F51A-2CBE-4D43-A450-1B59696E2472}" srcOrd="0" destOrd="0" presId="urn:microsoft.com/office/officeart/2008/layout/HorizontalMultiLevelHierarchy"/>
    <dgm:cxn modelId="{F53E243A-F76E-4EA4-B27A-4EE8365008D9}" srcId="{4CE03DA2-4B57-47E5-A787-225740E1B8D1}" destId="{E5CFC406-13D4-4880-B405-BFAE9C9DEF8A}" srcOrd="0" destOrd="0" parTransId="{4EA3CDBA-9EFB-47AE-B079-B3A14173AFE1}" sibTransId="{3FF86CA1-BFDA-49AF-9C27-5C0991074508}"/>
    <dgm:cxn modelId="{B8738D3E-3306-4810-BEA7-FED6C8BE7B46}" srcId="{738F0DCC-946E-4D07-A517-6CADBD48E3CC}" destId="{59347F8C-A2E7-4AF2-846E-58CBF9263E8D}" srcOrd="0" destOrd="0" parTransId="{D09E3955-74F0-4671-945C-07E55FAAE5C0}" sibTransId="{BE493EEB-D9EC-469E-AE35-7F98B6629D65}"/>
    <dgm:cxn modelId="{10996640-8FD1-4471-AE0E-E2E4B1278D13}" type="presOf" srcId="{A077E119-F8AC-445F-B6CB-B82FF1FAEB96}" destId="{D65A5E8F-D313-4613-8CF0-9E45C98BF643}" srcOrd="0" destOrd="0" presId="urn:microsoft.com/office/officeart/2008/layout/HorizontalMultiLevelHierarchy"/>
    <dgm:cxn modelId="{09B11C47-937B-47B2-A273-2E297F094FB5}" type="presOf" srcId="{C710E2BA-F39C-4B9C-809F-331DC975946A}" destId="{772531A6-BC47-49E2-BD20-30DF027A808D}" srcOrd="0" destOrd="0" presId="urn:microsoft.com/office/officeart/2008/layout/HorizontalMultiLevelHierarchy"/>
    <dgm:cxn modelId="{E2CFC068-716F-42AE-ADC3-951F5765CA95}" srcId="{C9B71D0D-8AE6-4369-BE8C-13CBFA69BAE4}" destId="{4CE03DA2-4B57-47E5-A787-225740E1B8D1}" srcOrd="2" destOrd="0" parTransId="{BF6AE1D6-2BE0-47CF-8FED-3CA5F2C0E9F5}" sibTransId="{810B5280-3CBB-434C-857C-7D5E65EC14D3}"/>
    <dgm:cxn modelId="{A553566B-E11A-454B-A4F7-AE603E11DBC3}" type="presOf" srcId="{59347F8C-A2E7-4AF2-846E-58CBF9263E8D}" destId="{DBB1E849-971D-45E7-9C4E-01E8943F9098}" srcOrd="0" destOrd="0" presId="urn:microsoft.com/office/officeart/2008/layout/HorizontalMultiLevelHierarchy"/>
    <dgm:cxn modelId="{C1114C74-B9E0-4663-BD42-B9782CCC1D1C}" srcId="{24C4E114-EA00-42C3-9149-A944E3025032}" destId="{B5C827AE-6666-4C58-9FFE-ACE95145F44B}" srcOrd="0" destOrd="0" parTransId="{D373022D-6CD6-4D3D-8701-30C91B8BFE63}" sibTransId="{DFA3552F-06FD-4891-A51F-30887FC1E0DB}"/>
    <dgm:cxn modelId="{8789EC75-9CA7-4C29-B81F-D477886A07DD}" type="presOf" srcId="{C710E2BA-F39C-4B9C-809F-331DC975946A}" destId="{0A3DDBC4-E85C-4B11-B9FE-09641ED9CA74}" srcOrd="1" destOrd="0" presId="urn:microsoft.com/office/officeart/2008/layout/HorizontalMultiLevelHierarchy"/>
    <dgm:cxn modelId="{02D36C57-115A-4258-92C0-CF78528D1B5F}" type="presOf" srcId="{8824E445-EC07-4C46-AD97-5F02E5D8121C}" destId="{9A004DA7-25B6-4DB1-9F3A-A5925984CA09}" srcOrd="0" destOrd="0" presId="urn:microsoft.com/office/officeart/2008/layout/HorizontalMultiLevelHierarchy"/>
    <dgm:cxn modelId="{AE604D78-4C63-42B5-9DC8-79535E220412}" srcId="{A077E119-F8AC-445F-B6CB-B82FF1FAEB96}" destId="{C9B71D0D-8AE6-4369-BE8C-13CBFA69BAE4}" srcOrd="0" destOrd="0" parTransId="{77652167-D2B9-4ABE-992A-D25B96A259FF}" sibTransId="{59A58422-A3DD-473B-BC4C-ED74036356F2}"/>
    <dgm:cxn modelId="{51EC7D88-1F27-4A5F-84F1-3B33EB3D670E}" type="presOf" srcId="{8824E445-EC07-4C46-AD97-5F02E5D8121C}" destId="{F6BDD8B3-9C19-4924-B430-1757618DA48E}" srcOrd="1" destOrd="0" presId="urn:microsoft.com/office/officeart/2008/layout/HorizontalMultiLevelHierarchy"/>
    <dgm:cxn modelId="{1E14388A-4FF3-4059-98F3-2E0CABC7AF24}" type="presOf" srcId="{D09E3955-74F0-4671-945C-07E55FAAE5C0}" destId="{B2C25472-BE0F-4A45-88F2-098D39388D17}" srcOrd="0" destOrd="0" presId="urn:microsoft.com/office/officeart/2008/layout/HorizontalMultiLevelHierarchy"/>
    <dgm:cxn modelId="{15DA838B-EBCA-49A5-BB23-6158917FDEF8}" type="presOf" srcId="{499B09CE-1882-4475-801F-8A461321732A}" destId="{B424030F-3645-4C9C-882E-7AFD084F41E8}" srcOrd="0" destOrd="0" presId="urn:microsoft.com/office/officeart/2008/layout/HorizontalMultiLevelHierarchy"/>
    <dgm:cxn modelId="{8FA72490-7032-441A-8E96-120939232C11}" type="presOf" srcId="{3A408270-0540-4F8D-B0DD-EE84BFEC2875}" destId="{49D10CFD-CEBC-4EED-AC7F-E97D2F72F2D4}" srcOrd="1" destOrd="0" presId="urn:microsoft.com/office/officeart/2008/layout/HorizontalMultiLevelHierarchy"/>
    <dgm:cxn modelId="{0CF43FA1-7101-4DB0-A8F5-79D5643E62C4}" type="presOf" srcId="{BF6AE1D6-2BE0-47CF-8FED-3CA5F2C0E9F5}" destId="{61EA00AF-609F-4C06-B16F-C782EC19DCD5}" srcOrd="0" destOrd="0" presId="urn:microsoft.com/office/officeart/2008/layout/HorizontalMultiLevelHierarchy"/>
    <dgm:cxn modelId="{84D473A5-57EF-4978-B78A-325B49474453}" type="presOf" srcId="{E5CFC406-13D4-4880-B405-BFAE9C9DEF8A}" destId="{CB0C71E8-9C05-4652-B46E-00B4F70E810C}" srcOrd="0" destOrd="0" presId="urn:microsoft.com/office/officeart/2008/layout/HorizontalMultiLevelHierarchy"/>
    <dgm:cxn modelId="{94DC9DBD-3CBB-4837-AED1-764F2314670B}" type="presOf" srcId="{738F0DCC-946E-4D07-A517-6CADBD48E3CC}" destId="{5B35F28A-F5A0-4E12-9CB8-E8F83B43872A}" srcOrd="0" destOrd="0" presId="urn:microsoft.com/office/officeart/2008/layout/HorizontalMultiLevelHierarchy"/>
    <dgm:cxn modelId="{447414BF-2534-48DF-8060-CFFFFF127B26}" srcId="{C9B71D0D-8AE6-4369-BE8C-13CBFA69BAE4}" destId="{24C4E114-EA00-42C3-9149-A944E3025032}" srcOrd="3" destOrd="0" parTransId="{C710E2BA-F39C-4B9C-809F-331DC975946A}" sibTransId="{E96A337A-ACC7-4DDC-B8C3-685ABB32DDF8}"/>
    <dgm:cxn modelId="{0BAB87BF-10C5-4D1E-A6EE-F2CFFA3E67F2}" type="presOf" srcId="{C9B71D0D-8AE6-4369-BE8C-13CBFA69BAE4}" destId="{A5A53821-8411-412E-9050-BC7370EB97C1}" srcOrd="0" destOrd="0" presId="urn:microsoft.com/office/officeart/2008/layout/HorizontalMultiLevelHierarchy"/>
    <dgm:cxn modelId="{B62C94C4-15B3-4CEF-94E6-072262DD8C97}" type="presOf" srcId="{4EA3CDBA-9EFB-47AE-B079-B3A14173AFE1}" destId="{8A630B83-AEF8-4429-AB15-C39E3F997B06}" srcOrd="1" destOrd="0" presId="urn:microsoft.com/office/officeart/2008/layout/HorizontalMultiLevelHierarchy"/>
    <dgm:cxn modelId="{83BE1DCA-6D77-4609-92CC-4B9061CF9B81}" srcId="{C9B71D0D-8AE6-4369-BE8C-13CBFA69BAE4}" destId="{738F0DCC-946E-4D07-A517-6CADBD48E3CC}" srcOrd="0" destOrd="0" parTransId="{CDD0A1A2-D9B9-4DB3-834A-E4D1F5E244D6}" sibTransId="{718C86EB-185C-46C7-9C58-BF2287CFE4A4}"/>
    <dgm:cxn modelId="{3E4269DC-4074-4435-9B39-19255149DB9E}" type="presOf" srcId="{CDD0A1A2-D9B9-4DB3-834A-E4D1F5E244D6}" destId="{9A0A6853-3D3F-45C3-8C84-2E1318C1446B}" srcOrd="1" destOrd="0" presId="urn:microsoft.com/office/officeart/2008/layout/HorizontalMultiLevelHierarchy"/>
    <dgm:cxn modelId="{82DEC6DC-5FE6-45F8-9DFC-14D02AF96F8D}" type="presOf" srcId="{4EA3CDBA-9EFB-47AE-B079-B3A14173AFE1}" destId="{A77244FB-90CF-4B02-86EA-244B3E17D6FB}" srcOrd="0" destOrd="0" presId="urn:microsoft.com/office/officeart/2008/layout/HorizontalMultiLevelHierarchy"/>
    <dgm:cxn modelId="{E6B263DE-872F-4B65-BFFC-A33B8A6B092B}" type="presOf" srcId="{D373022D-6CD6-4D3D-8701-30C91B8BFE63}" destId="{D19C745E-16CA-4B7F-BEB4-9D4544C90F34}" srcOrd="0" destOrd="0" presId="urn:microsoft.com/office/officeart/2008/layout/HorizontalMultiLevelHierarchy"/>
    <dgm:cxn modelId="{C7A471E3-F907-4188-A01E-1CAB2A84EFF1}" type="presOf" srcId="{BF6AE1D6-2BE0-47CF-8FED-3CA5F2C0E9F5}" destId="{C4B5E83B-56FC-4F17-AE8C-8E463C094630}" srcOrd="1" destOrd="0" presId="urn:microsoft.com/office/officeart/2008/layout/HorizontalMultiLevelHierarchy"/>
    <dgm:cxn modelId="{1CAA22E5-AA1F-4847-AD27-AFA261894156}" type="presOf" srcId="{D09E3955-74F0-4671-945C-07E55FAAE5C0}" destId="{A1F86EB4-B7CD-440A-860A-35AC3680A0F1}" srcOrd="1" destOrd="0" presId="urn:microsoft.com/office/officeart/2008/layout/HorizontalMultiLevelHierarchy"/>
    <dgm:cxn modelId="{43C1FFEF-3E91-411D-AD5F-4D932CC05F89}" srcId="{C9B71D0D-8AE6-4369-BE8C-13CBFA69BAE4}" destId="{47CF8F4E-8095-4158-AAF8-597AE7A0FC29}" srcOrd="1" destOrd="0" parTransId="{8824E445-EC07-4C46-AD97-5F02E5D8121C}" sibTransId="{EF06C85A-9A27-44CC-AF3B-21095D1C9D04}"/>
    <dgm:cxn modelId="{BD33F20A-4DF8-449A-8D0A-897E4ADDB15D}" type="presParOf" srcId="{D65A5E8F-D313-4613-8CF0-9E45C98BF643}" destId="{4267A653-356F-4827-BC4E-BEB0337826F6}" srcOrd="0" destOrd="0" presId="urn:microsoft.com/office/officeart/2008/layout/HorizontalMultiLevelHierarchy"/>
    <dgm:cxn modelId="{6E5554ED-06DD-4431-BAD5-E154B7C423DC}" type="presParOf" srcId="{4267A653-356F-4827-BC4E-BEB0337826F6}" destId="{A5A53821-8411-412E-9050-BC7370EB97C1}" srcOrd="0" destOrd="0" presId="urn:microsoft.com/office/officeart/2008/layout/HorizontalMultiLevelHierarchy"/>
    <dgm:cxn modelId="{6C8212CE-8663-4D9A-83FF-82809B786938}" type="presParOf" srcId="{4267A653-356F-4827-BC4E-BEB0337826F6}" destId="{A36F8D2F-F188-4D92-BAC3-55DE9B16712D}" srcOrd="1" destOrd="0" presId="urn:microsoft.com/office/officeart/2008/layout/HorizontalMultiLevelHierarchy"/>
    <dgm:cxn modelId="{06326B25-8A3E-435B-BF92-84E8E3CDD277}" type="presParOf" srcId="{A36F8D2F-F188-4D92-BAC3-55DE9B16712D}" destId="{A698988D-F8F2-48B8-A392-798157E70B30}" srcOrd="0" destOrd="0" presId="urn:microsoft.com/office/officeart/2008/layout/HorizontalMultiLevelHierarchy"/>
    <dgm:cxn modelId="{7FD546D5-8ED2-4DDA-B2EA-85CB292E7655}" type="presParOf" srcId="{A698988D-F8F2-48B8-A392-798157E70B30}" destId="{9A0A6853-3D3F-45C3-8C84-2E1318C1446B}" srcOrd="0" destOrd="0" presId="urn:microsoft.com/office/officeart/2008/layout/HorizontalMultiLevelHierarchy"/>
    <dgm:cxn modelId="{EA899A00-E382-4DA8-BCCD-46C71DDE417E}" type="presParOf" srcId="{A36F8D2F-F188-4D92-BAC3-55DE9B16712D}" destId="{BCA62D80-35D7-49E6-916D-F058845FE1BA}" srcOrd="1" destOrd="0" presId="urn:microsoft.com/office/officeart/2008/layout/HorizontalMultiLevelHierarchy"/>
    <dgm:cxn modelId="{3C5FECA1-6A8D-4744-8DDE-7B3253ADF248}" type="presParOf" srcId="{BCA62D80-35D7-49E6-916D-F058845FE1BA}" destId="{5B35F28A-F5A0-4E12-9CB8-E8F83B43872A}" srcOrd="0" destOrd="0" presId="urn:microsoft.com/office/officeart/2008/layout/HorizontalMultiLevelHierarchy"/>
    <dgm:cxn modelId="{97A6FA03-A456-4939-B827-7B16FAE48B5D}" type="presParOf" srcId="{BCA62D80-35D7-49E6-916D-F058845FE1BA}" destId="{35CE5763-68CB-4417-8B53-20C231A48D7C}" srcOrd="1" destOrd="0" presId="urn:microsoft.com/office/officeart/2008/layout/HorizontalMultiLevelHierarchy"/>
    <dgm:cxn modelId="{D3100B3C-E2A9-4F1F-9D41-C9A5A6B834D3}" type="presParOf" srcId="{35CE5763-68CB-4417-8B53-20C231A48D7C}" destId="{B2C25472-BE0F-4A45-88F2-098D39388D17}" srcOrd="0" destOrd="0" presId="urn:microsoft.com/office/officeart/2008/layout/HorizontalMultiLevelHierarchy"/>
    <dgm:cxn modelId="{45EEF652-B9F8-4BF2-9078-5EE724BD50E4}" type="presParOf" srcId="{B2C25472-BE0F-4A45-88F2-098D39388D17}" destId="{A1F86EB4-B7CD-440A-860A-35AC3680A0F1}" srcOrd="0" destOrd="0" presId="urn:microsoft.com/office/officeart/2008/layout/HorizontalMultiLevelHierarchy"/>
    <dgm:cxn modelId="{596A6D57-42A9-412C-9C8F-EE4C949D1B7B}" type="presParOf" srcId="{35CE5763-68CB-4417-8B53-20C231A48D7C}" destId="{9359043A-8888-4856-B8D5-C2646D4E416F}" srcOrd="1" destOrd="0" presId="urn:microsoft.com/office/officeart/2008/layout/HorizontalMultiLevelHierarchy"/>
    <dgm:cxn modelId="{9E8ED490-8677-4E4E-B694-9C32B8908726}" type="presParOf" srcId="{9359043A-8888-4856-B8D5-C2646D4E416F}" destId="{DBB1E849-971D-45E7-9C4E-01E8943F9098}" srcOrd="0" destOrd="0" presId="urn:microsoft.com/office/officeart/2008/layout/HorizontalMultiLevelHierarchy"/>
    <dgm:cxn modelId="{BF156C0A-E6DB-421B-900D-DEF4C8944667}" type="presParOf" srcId="{9359043A-8888-4856-B8D5-C2646D4E416F}" destId="{D809753D-17E6-4D39-A326-D78498ECF560}" srcOrd="1" destOrd="0" presId="urn:microsoft.com/office/officeart/2008/layout/HorizontalMultiLevelHierarchy"/>
    <dgm:cxn modelId="{8D3A65F2-05E5-4E19-ABEB-1C0DCAC33759}" type="presParOf" srcId="{A36F8D2F-F188-4D92-BAC3-55DE9B16712D}" destId="{9A004DA7-25B6-4DB1-9F3A-A5925984CA09}" srcOrd="2" destOrd="0" presId="urn:microsoft.com/office/officeart/2008/layout/HorizontalMultiLevelHierarchy"/>
    <dgm:cxn modelId="{E2AC02AB-AA17-4C5A-8309-2082C423D780}" type="presParOf" srcId="{9A004DA7-25B6-4DB1-9F3A-A5925984CA09}" destId="{F6BDD8B3-9C19-4924-B430-1757618DA48E}" srcOrd="0" destOrd="0" presId="urn:microsoft.com/office/officeart/2008/layout/HorizontalMultiLevelHierarchy"/>
    <dgm:cxn modelId="{078D92FA-4175-421A-AE29-FC5E9C6768AD}" type="presParOf" srcId="{A36F8D2F-F188-4D92-BAC3-55DE9B16712D}" destId="{CA1A0754-DA91-4B21-9971-28CFD6EEAB11}" srcOrd="3" destOrd="0" presId="urn:microsoft.com/office/officeart/2008/layout/HorizontalMultiLevelHierarchy"/>
    <dgm:cxn modelId="{F87F08FC-59A4-46DA-BF0A-F305A41128F0}" type="presParOf" srcId="{CA1A0754-DA91-4B21-9971-28CFD6EEAB11}" destId="{A4F130A1-44A7-41E0-8F5C-5E0F15AB3C12}" srcOrd="0" destOrd="0" presId="urn:microsoft.com/office/officeart/2008/layout/HorizontalMultiLevelHierarchy"/>
    <dgm:cxn modelId="{6B2E3087-2DAA-4A69-A026-EA2872E9CF4C}" type="presParOf" srcId="{CA1A0754-DA91-4B21-9971-28CFD6EEAB11}" destId="{C4D5D953-58EB-4ED3-9FEE-31DB79D487AA}" srcOrd="1" destOrd="0" presId="urn:microsoft.com/office/officeart/2008/layout/HorizontalMultiLevelHierarchy"/>
    <dgm:cxn modelId="{C578A6DC-C6E9-4A1E-A3EB-0E65969F0983}" type="presParOf" srcId="{C4D5D953-58EB-4ED3-9FEE-31DB79D487AA}" destId="{A8820C5E-57DF-4D8F-A390-7A6402C1E95C}" srcOrd="0" destOrd="0" presId="urn:microsoft.com/office/officeart/2008/layout/HorizontalMultiLevelHierarchy"/>
    <dgm:cxn modelId="{4251A0B8-1075-4E2C-AF1E-668F14B89BD0}" type="presParOf" srcId="{A8820C5E-57DF-4D8F-A390-7A6402C1E95C}" destId="{49D10CFD-CEBC-4EED-AC7F-E97D2F72F2D4}" srcOrd="0" destOrd="0" presId="urn:microsoft.com/office/officeart/2008/layout/HorizontalMultiLevelHierarchy"/>
    <dgm:cxn modelId="{282440A1-3E31-44E5-ADB7-42C1D8DD6ABB}" type="presParOf" srcId="{C4D5D953-58EB-4ED3-9FEE-31DB79D487AA}" destId="{9D0BC3A3-3ECD-48FC-AA44-37C92B2055CF}" srcOrd="1" destOrd="0" presId="urn:microsoft.com/office/officeart/2008/layout/HorizontalMultiLevelHierarchy"/>
    <dgm:cxn modelId="{48857056-43A5-4380-ADE7-352C457BAA55}" type="presParOf" srcId="{9D0BC3A3-3ECD-48FC-AA44-37C92B2055CF}" destId="{B424030F-3645-4C9C-882E-7AFD084F41E8}" srcOrd="0" destOrd="0" presId="urn:microsoft.com/office/officeart/2008/layout/HorizontalMultiLevelHierarchy"/>
    <dgm:cxn modelId="{7B5A91EC-0BB0-4FF6-BDA8-46BCC728034E}" type="presParOf" srcId="{9D0BC3A3-3ECD-48FC-AA44-37C92B2055CF}" destId="{49BE0155-969B-45C6-BC42-9D93CCDFA429}" srcOrd="1" destOrd="0" presId="urn:microsoft.com/office/officeart/2008/layout/HorizontalMultiLevelHierarchy"/>
    <dgm:cxn modelId="{9B2DD543-B0D6-4FCB-A1BC-F82519DE3D73}" type="presParOf" srcId="{A36F8D2F-F188-4D92-BAC3-55DE9B16712D}" destId="{61EA00AF-609F-4C06-B16F-C782EC19DCD5}" srcOrd="4" destOrd="0" presId="urn:microsoft.com/office/officeart/2008/layout/HorizontalMultiLevelHierarchy"/>
    <dgm:cxn modelId="{1A910AAE-8D4F-4702-A286-6204EAE24DEA}" type="presParOf" srcId="{61EA00AF-609F-4C06-B16F-C782EC19DCD5}" destId="{C4B5E83B-56FC-4F17-AE8C-8E463C094630}" srcOrd="0" destOrd="0" presId="urn:microsoft.com/office/officeart/2008/layout/HorizontalMultiLevelHierarchy"/>
    <dgm:cxn modelId="{A0EA12E7-D9AF-4CBE-9DA4-58CD70A846C4}" type="presParOf" srcId="{A36F8D2F-F188-4D92-BAC3-55DE9B16712D}" destId="{3C6E7AA6-E65B-4B67-82DD-C7980D70C2A4}" srcOrd="5" destOrd="0" presId="urn:microsoft.com/office/officeart/2008/layout/HorizontalMultiLevelHierarchy"/>
    <dgm:cxn modelId="{4955E9E4-AA6A-4E59-B5D1-E230A3DAB30E}" type="presParOf" srcId="{3C6E7AA6-E65B-4B67-82DD-C7980D70C2A4}" destId="{1F12F51A-2CBE-4D43-A450-1B59696E2472}" srcOrd="0" destOrd="0" presId="urn:microsoft.com/office/officeart/2008/layout/HorizontalMultiLevelHierarchy"/>
    <dgm:cxn modelId="{5A6CCF1C-EC60-45DC-ACC6-31D292BE4DBF}" type="presParOf" srcId="{3C6E7AA6-E65B-4B67-82DD-C7980D70C2A4}" destId="{FDDA79E2-0BA9-4526-A4E4-05F479E98ECD}" srcOrd="1" destOrd="0" presId="urn:microsoft.com/office/officeart/2008/layout/HorizontalMultiLevelHierarchy"/>
    <dgm:cxn modelId="{66CC357C-8ADA-46C2-ADBE-3F5F9DB67E1C}" type="presParOf" srcId="{FDDA79E2-0BA9-4526-A4E4-05F479E98ECD}" destId="{A77244FB-90CF-4B02-86EA-244B3E17D6FB}" srcOrd="0" destOrd="0" presId="urn:microsoft.com/office/officeart/2008/layout/HorizontalMultiLevelHierarchy"/>
    <dgm:cxn modelId="{BA0FECEA-1641-4F4E-AD1B-A40CFFD10E32}" type="presParOf" srcId="{A77244FB-90CF-4B02-86EA-244B3E17D6FB}" destId="{8A630B83-AEF8-4429-AB15-C39E3F997B06}" srcOrd="0" destOrd="0" presId="urn:microsoft.com/office/officeart/2008/layout/HorizontalMultiLevelHierarchy"/>
    <dgm:cxn modelId="{A1240002-A9D6-439D-8F64-9F4F65C0191B}" type="presParOf" srcId="{FDDA79E2-0BA9-4526-A4E4-05F479E98ECD}" destId="{4E285E10-BDFA-43D9-B848-2C505EB2CE74}" srcOrd="1" destOrd="0" presId="urn:microsoft.com/office/officeart/2008/layout/HorizontalMultiLevelHierarchy"/>
    <dgm:cxn modelId="{38E0CC29-303C-405D-A74C-5ECD92E066E2}" type="presParOf" srcId="{4E285E10-BDFA-43D9-B848-2C505EB2CE74}" destId="{CB0C71E8-9C05-4652-B46E-00B4F70E810C}" srcOrd="0" destOrd="0" presId="urn:microsoft.com/office/officeart/2008/layout/HorizontalMultiLevelHierarchy"/>
    <dgm:cxn modelId="{45FF001B-6C94-4F06-B28E-20AC26C6324D}" type="presParOf" srcId="{4E285E10-BDFA-43D9-B848-2C505EB2CE74}" destId="{F56F2920-5AE7-4180-BC47-FDD7E545EA02}" srcOrd="1" destOrd="0" presId="urn:microsoft.com/office/officeart/2008/layout/HorizontalMultiLevelHierarchy"/>
    <dgm:cxn modelId="{36A59BEF-141B-4722-BF8D-5062B9E470DB}" type="presParOf" srcId="{A36F8D2F-F188-4D92-BAC3-55DE9B16712D}" destId="{772531A6-BC47-49E2-BD20-30DF027A808D}" srcOrd="6" destOrd="0" presId="urn:microsoft.com/office/officeart/2008/layout/HorizontalMultiLevelHierarchy"/>
    <dgm:cxn modelId="{4FE25F2D-6CD3-4AE1-B99F-E2114EEBD01B}" type="presParOf" srcId="{772531A6-BC47-49E2-BD20-30DF027A808D}" destId="{0A3DDBC4-E85C-4B11-B9FE-09641ED9CA74}" srcOrd="0" destOrd="0" presId="urn:microsoft.com/office/officeart/2008/layout/HorizontalMultiLevelHierarchy"/>
    <dgm:cxn modelId="{B264B3B7-CD4D-4B2F-89D5-DFD068D026D7}" type="presParOf" srcId="{A36F8D2F-F188-4D92-BAC3-55DE9B16712D}" destId="{53C00EBE-B011-4414-B97A-1282C95A7409}" srcOrd="7" destOrd="0" presId="urn:microsoft.com/office/officeart/2008/layout/HorizontalMultiLevelHierarchy"/>
    <dgm:cxn modelId="{F031930D-9A4C-46B5-A2C9-37632A4C4113}" type="presParOf" srcId="{53C00EBE-B011-4414-B97A-1282C95A7409}" destId="{F923DED8-C9CA-4719-A9DE-A7678EC38414}" srcOrd="0" destOrd="0" presId="urn:microsoft.com/office/officeart/2008/layout/HorizontalMultiLevelHierarchy"/>
    <dgm:cxn modelId="{38CD6D8F-C20E-41E4-A22C-8143BDA2FDC1}" type="presParOf" srcId="{53C00EBE-B011-4414-B97A-1282C95A7409}" destId="{5B8D36E6-3084-4EF1-9529-1910A3A29F60}" srcOrd="1" destOrd="0" presId="urn:microsoft.com/office/officeart/2008/layout/HorizontalMultiLevelHierarchy"/>
    <dgm:cxn modelId="{D483F530-CE78-487D-8294-CE92E6026889}" type="presParOf" srcId="{5B8D36E6-3084-4EF1-9529-1910A3A29F60}" destId="{D19C745E-16CA-4B7F-BEB4-9D4544C90F34}" srcOrd="0" destOrd="0" presId="urn:microsoft.com/office/officeart/2008/layout/HorizontalMultiLevelHierarchy"/>
    <dgm:cxn modelId="{D20F1B7D-9605-43BE-BFBB-7E3F9C6CC497}" type="presParOf" srcId="{D19C745E-16CA-4B7F-BEB4-9D4544C90F34}" destId="{4A4AF7F1-742F-44A0-81EF-8C5535A262D0}" srcOrd="0" destOrd="0" presId="urn:microsoft.com/office/officeart/2008/layout/HorizontalMultiLevelHierarchy"/>
    <dgm:cxn modelId="{DCCED935-191C-4C8B-99FE-9FAF1E8C5B17}" type="presParOf" srcId="{5B8D36E6-3084-4EF1-9529-1910A3A29F60}" destId="{34BF02F1-EAAC-4DE5-BDFC-0E0B11634D15}" srcOrd="1" destOrd="0" presId="urn:microsoft.com/office/officeart/2008/layout/HorizontalMultiLevelHierarchy"/>
    <dgm:cxn modelId="{76BBFDE9-DC51-4F9F-89D0-B660A7C121D3}" type="presParOf" srcId="{34BF02F1-EAAC-4DE5-BDFC-0E0B11634D15}" destId="{7E5AB1D6-A490-42D6-9371-68B22F0AEE3B}" srcOrd="0" destOrd="0" presId="urn:microsoft.com/office/officeart/2008/layout/HorizontalMultiLevelHierarchy"/>
    <dgm:cxn modelId="{6E4EF8D8-9391-48FA-899D-2B17B96312B0}" type="presParOf" srcId="{34BF02F1-EAAC-4DE5-BDFC-0E0B11634D15}" destId="{C95ECB44-4CC3-4DF1-83E6-91B0C994FED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77E119-F8AC-445F-B6CB-B82FF1FAEB96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C9B71D0D-8AE6-4369-BE8C-13CBFA69BAE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Community Rights</a:t>
          </a:r>
        </a:p>
      </dgm:t>
    </dgm:pt>
    <dgm:pt modelId="{77652167-D2B9-4ABE-992A-D25B96A259FF}" type="par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9A58422-A3DD-473B-BC4C-ED74036356F2}" type="sib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738F0DCC-946E-4D07-A517-6CADBD48E3CC}">
      <dgm:prSet phldrT="[Text]"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Customary Boundary of such Community</a:t>
          </a:r>
        </a:p>
      </dgm:t>
    </dgm:pt>
    <dgm:pt modelId="{CDD0A1A2-D9B9-4DB3-834A-E4D1F5E244D6}" type="parTrans" cxnId="{83BE1DCA-6D77-4609-92CC-4B9061CF9B8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718C86EB-185C-46C7-9C58-BF2287CFE4A4}" type="sibTrans" cxnId="{83BE1DCA-6D77-4609-92CC-4B9061CF9B8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7CF8F4E-8095-4158-AAF8-597AE7A0FC29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Right of Settlement and Conversion of Forest villages, unsurveyed villages, etc.</a:t>
          </a:r>
        </a:p>
      </dgm:t>
    </dgm:pt>
    <dgm:pt modelId="{8824E445-EC07-4C46-AD97-5F02E5D8121C}" type="par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F06C85A-9A27-44CC-AF3B-21095D1C9D04}" type="sib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CE03DA2-4B57-47E5-A787-225740E1B8D1}">
      <dgm:prSet phldrT="[Text]"/>
      <dgm:spPr>
        <a:solidFill>
          <a:srgbClr val="00B050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Right to protect, regenerate or conserve or manage any Community Forest Resource</a:t>
          </a:r>
        </a:p>
      </dgm:t>
    </dgm:pt>
    <dgm:pt modelId="{BF6AE1D6-2BE0-47CF-8FED-3CA5F2C0E9F5}" type="par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10B5280-3CBB-434C-857C-7D5E65EC14D3}" type="sib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24C4E114-EA00-42C3-9149-A944E3025032}">
      <dgm:prSet/>
      <dgm:spPr>
        <a:solidFill>
          <a:srgbClr val="C00000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Rights accepted as rights  of tribals under any traditional or customary law </a:t>
          </a:r>
        </a:p>
      </dgm:t>
    </dgm:pt>
    <dgm:pt modelId="{C710E2BA-F39C-4B9C-809F-331DC975946A}" type="par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96A337A-ACC7-4DDC-B8C3-685ABB32DDF8}" type="sib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EC21917-F98E-4739-823F-B49D4284F776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Access to Biodiversity and community right to IP &amp; TK related to Biodiversity &amp; Cultural Diversity</a:t>
          </a:r>
        </a:p>
      </dgm:t>
    </dgm:pt>
    <dgm:pt modelId="{C3614ADB-EE91-46B8-A421-D80B13486EEA}" type="par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748ACD9-0032-4C9B-A8B9-3D6D511711AE}" type="sib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C31C3A7-AA82-42A9-864C-4D6C2692C513}">
      <dgm:prSet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Community Tenures of Habitat and Habitation for PVTGs &amp; Pre-agricultural communities</a:t>
          </a:r>
          <a:endParaRPr lang="en-IN" dirty="0">
            <a:latin typeface="Times New Roman" pitchFamily="18" charset="0"/>
            <a:cs typeface="Times New Roman" pitchFamily="18" charset="0"/>
          </a:endParaRPr>
        </a:p>
      </dgm:t>
    </dgm:pt>
    <dgm:pt modelId="{7C3E78AA-C64C-4EE8-9F65-71A7DC7A8FAD}" type="parTrans" cxnId="{7686B5C8-2C0A-4FB2-A19C-68491ED7F531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C544AFBF-F8D0-4FEB-94F3-948D17B6C816}" type="sibTrans" cxnId="{7686B5C8-2C0A-4FB2-A19C-68491ED7F531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13145920-BBD6-473C-AAC6-26857AACB6AD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Actual Land-use of the village in its entirety including land required for current &amp; future community uses</a:t>
          </a:r>
        </a:p>
      </dgm:t>
    </dgm:pt>
    <dgm:pt modelId="{DE3B04EF-F10F-4AFD-963E-BA3B059BC998}" type="parTrans" cxnId="{EA781ECE-F326-497D-B328-FA6DE0154E6F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B96E792F-4B02-45C8-80FE-11CD5908671A}" type="sibTrans" cxnId="{EA781ECE-F326-497D-B328-FA6DE0154E6F}">
      <dgm:prSet/>
      <dgm:spPr/>
      <dgm:t>
        <a:bodyPr/>
        <a:lstStyle/>
        <a:p>
          <a:endParaRPr lang="en-IN">
            <a:latin typeface="Times New Roman" pitchFamily="18" charset="0"/>
            <a:cs typeface="Times New Roman" pitchFamily="18" charset="0"/>
          </a:endParaRPr>
        </a:p>
      </dgm:t>
    </dgm:pt>
    <dgm:pt modelId="{C7EE2255-8D81-4BA8-9701-229EE673EA63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Customary Common Forest Land within the traditional or customary boundary of the village</a:t>
          </a:r>
        </a:p>
      </dgm:t>
    </dgm:pt>
    <dgm:pt modelId="{973A6663-E3C8-4103-A4B9-97FB6D4D5AF4}" type="parTrans" cxnId="{83213C6A-B6CD-4164-BF83-39FD97F3C6E3}">
      <dgm:prSet/>
      <dgm:spPr/>
      <dgm:t>
        <a:bodyPr/>
        <a:lstStyle/>
        <a:p>
          <a:endParaRPr lang="en-IN"/>
        </a:p>
      </dgm:t>
    </dgm:pt>
    <dgm:pt modelId="{D4B836F4-7A5D-4AA5-8163-C25C700D0253}" type="sibTrans" cxnId="{83213C6A-B6CD-4164-BF83-39FD97F3C6E3}">
      <dgm:prSet/>
      <dgm:spPr/>
      <dgm:t>
        <a:bodyPr/>
        <a:lstStyle/>
        <a:p>
          <a:endParaRPr lang="en-IN"/>
        </a:p>
      </dgm:t>
    </dgm:pt>
    <dgm:pt modelId="{3BC73D05-98CA-4038-8305-8FAB5A267582}">
      <dgm:prSet/>
      <dgm:spPr>
        <a:solidFill>
          <a:schemeClr val="accent1"/>
        </a:solidFill>
      </dgm:spPr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As defined in the Traditional or Customary Law of such tribe</a:t>
          </a:r>
        </a:p>
      </dgm:t>
    </dgm:pt>
    <dgm:pt modelId="{0573BC02-4175-476B-89E1-FD730E7ED766}" type="parTrans" cxnId="{DC7CD834-4836-40EA-9BEC-2FA50E97BA49}">
      <dgm:prSet/>
      <dgm:spPr/>
      <dgm:t>
        <a:bodyPr/>
        <a:lstStyle/>
        <a:p>
          <a:endParaRPr lang="en-IN"/>
        </a:p>
      </dgm:t>
    </dgm:pt>
    <dgm:pt modelId="{84924747-C362-4962-8F37-C413A359E7CB}" type="sibTrans" cxnId="{DC7CD834-4836-40EA-9BEC-2FA50E97BA49}">
      <dgm:prSet/>
      <dgm:spPr/>
      <dgm:t>
        <a:bodyPr/>
        <a:lstStyle/>
        <a:p>
          <a:endParaRPr lang="en-IN"/>
        </a:p>
      </dgm:t>
    </dgm:pt>
    <dgm:pt modelId="{D65A5E8F-D313-4613-8CF0-9E45C98BF643}" type="pres">
      <dgm:prSet presAssocID="{A077E119-F8AC-445F-B6CB-B82FF1FAEB9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267A653-356F-4827-BC4E-BEB0337826F6}" type="pres">
      <dgm:prSet presAssocID="{C9B71D0D-8AE6-4369-BE8C-13CBFA69BAE4}" presName="root1" presStyleCnt="0"/>
      <dgm:spPr/>
    </dgm:pt>
    <dgm:pt modelId="{A5A53821-8411-412E-9050-BC7370EB97C1}" type="pres">
      <dgm:prSet presAssocID="{C9B71D0D-8AE6-4369-BE8C-13CBFA69BAE4}" presName="LevelOneTextNode" presStyleLbl="node0" presStyleIdx="0" presStyleCnt="1">
        <dgm:presLayoutVars>
          <dgm:chPref val="3"/>
        </dgm:presLayoutVars>
      </dgm:prSet>
      <dgm:spPr/>
    </dgm:pt>
    <dgm:pt modelId="{A36F8D2F-F188-4D92-BAC3-55DE9B16712D}" type="pres">
      <dgm:prSet presAssocID="{C9B71D0D-8AE6-4369-BE8C-13CBFA69BAE4}" presName="level2hierChild" presStyleCnt="0"/>
      <dgm:spPr/>
    </dgm:pt>
    <dgm:pt modelId="{07199404-0C1E-45EE-A709-266BB4666CC8}" type="pres">
      <dgm:prSet presAssocID="{7C3E78AA-C64C-4EE8-9F65-71A7DC7A8FAD}" presName="conn2-1" presStyleLbl="parChTrans1D2" presStyleIdx="0" presStyleCnt="5"/>
      <dgm:spPr/>
    </dgm:pt>
    <dgm:pt modelId="{BF0FCD47-39F6-46C5-8D87-38617C0DFB1E}" type="pres">
      <dgm:prSet presAssocID="{7C3E78AA-C64C-4EE8-9F65-71A7DC7A8FAD}" presName="connTx" presStyleLbl="parChTrans1D2" presStyleIdx="0" presStyleCnt="5"/>
      <dgm:spPr/>
    </dgm:pt>
    <dgm:pt modelId="{61956E52-CC45-4EB1-B004-3F8BECE4A0F8}" type="pres">
      <dgm:prSet presAssocID="{9C31C3A7-AA82-42A9-864C-4D6C2692C513}" presName="root2" presStyleCnt="0"/>
      <dgm:spPr/>
    </dgm:pt>
    <dgm:pt modelId="{C0D5CF3A-9FAC-4A36-B179-175B6E9C7FBF}" type="pres">
      <dgm:prSet presAssocID="{9C31C3A7-AA82-42A9-864C-4D6C2692C513}" presName="LevelTwoTextNode" presStyleLbl="node2" presStyleIdx="0" presStyleCnt="5">
        <dgm:presLayoutVars>
          <dgm:chPref val="3"/>
        </dgm:presLayoutVars>
      </dgm:prSet>
      <dgm:spPr/>
    </dgm:pt>
    <dgm:pt modelId="{97A533E1-9153-43F9-A97F-4D16C90A5E7C}" type="pres">
      <dgm:prSet presAssocID="{9C31C3A7-AA82-42A9-864C-4D6C2692C513}" presName="level3hierChild" presStyleCnt="0"/>
      <dgm:spPr/>
    </dgm:pt>
    <dgm:pt modelId="{A698988D-F8F2-48B8-A392-798157E70B30}" type="pres">
      <dgm:prSet presAssocID="{CDD0A1A2-D9B9-4DB3-834A-E4D1F5E244D6}" presName="conn2-1" presStyleLbl="parChTrans1D3" presStyleIdx="0" presStyleCnt="4"/>
      <dgm:spPr/>
    </dgm:pt>
    <dgm:pt modelId="{9A0A6853-3D3F-45C3-8C84-2E1318C1446B}" type="pres">
      <dgm:prSet presAssocID="{CDD0A1A2-D9B9-4DB3-834A-E4D1F5E244D6}" presName="connTx" presStyleLbl="parChTrans1D3" presStyleIdx="0" presStyleCnt="4"/>
      <dgm:spPr/>
    </dgm:pt>
    <dgm:pt modelId="{BCA62D80-35D7-49E6-916D-F058845FE1BA}" type="pres">
      <dgm:prSet presAssocID="{738F0DCC-946E-4D07-A517-6CADBD48E3CC}" presName="root2" presStyleCnt="0"/>
      <dgm:spPr/>
    </dgm:pt>
    <dgm:pt modelId="{5B35F28A-F5A0-4E12-9CB8-E8F83B43872A}" type="pres">
      <dgm:prSet presAssocID="{738F0DCC-946E-4D07-A517-6CADBD48E3CC}" presName="LevelTwoTextNode" presStyleLbl="node3" presStyleIdx="0" presStyleCnt="4">
        <dgm:presLayoutVars>
          <dgm:chPref val="3"/>
        </dgm:presLayoutVars>
      </dgm:prSet>
      <dgm:spPr/>
    </dgm:pt>
    <dgm:pt modelId="{35CE5763-68CB-4417-8B53-20C231A48D7C}" type="pres">
      <dgm:prSet presAssocID="{738F0DCC-946E-4D07-A517-6CADBD48E3CC}" presName="level3hierChild" presStyleCnt="0"/>
      <dgm:spPr/>
    </dgm:pt>
    <dgm:pt modelId="{9A004DA7-25B6-4DB1-9F3A-A5925984CA09}" type="pres">
      <dgm:prSet presAssocID="{8824E445-EC07-4C46-AD97-5F02E5D8121C}" presName="conn2-1" presStyleLbl="parChTrans1D2" presStyleIdx="1" presStyleCnt="5"/>
      <dgm:spPr/>
    </dgm:pt>
    <dgm:pt modelId="{F6BDD8B3-9C19-4924-B430-1757618DA48E}" type="pres">
      <dgm:prSet presAssocID="{8824E445-EC07-4C46-AD97-5F02E5D8121C}" presName="connTx" presStyleLbl="parChTrans1D2" presStyleIdx="1" presStyleCnt="5"/>
      <dgm:spPr/>
    </dgm:pt>
    <dgm:pt modelId="{CA1A0754-DA91-4B21-9971-28CFD6EEAB11}" type="pres">
      <dgm:prSet presAssocID="{47CF8F4E-8095-4158-AAF8-597AE7A0FC29}" presName="root2" presStyleCnt="0"/>
      <dgm:spPr/>
    </dgm:pt>
    <dgm:pt modelId="{A4F130A1-44A7-41E0-8F5C-5E0F15AB3C12}" type="pres">
      <dgm:prSet presAssocID="{47CF8F4E-8095-4158-AAF8-597AE7A0FC29}" presName="LevelTwoTextNode" presStyleLbl="node2" presStyleIdx="1" presStyleCnt="5">
        <dgm:presLayoutVars>
          <dgm:chPref val="3"/>
        </dgm:presLayoutVars>
      </dgm:prSet>
      <dgm:spPr/>
    </dgm:pt>
    <dgm:pt modelId="{C4D5D953-58EB-4ED3-9FEE-31DB79D487AA}" type="pres">
      <dgm:prSet presAssocID="{47CF8F4E-8095-4158-AAF8-597AE7A0FC29}" presName="level3hierChild" presStyleCnt="0"/>
      <dgm:spPr/>
    </dgm:pt>
    <dgm:pt modelId="{7F7A3AE8-2651-4DF9-BCB6-87C09407F0CD}" type="pres">
      <dgm:prSet presAssocID="{DE3B04EF-F10F-4AFD-963E-BA3B059BC998}" presName="conn2-1" presStyleLbl="parChTrans1D3" presStyleIdx="1" presStyleCnt="4"/>
      <dgm:spPr/>
    </dgm:pt>
    <dgm:pt modelId="{49A20BD4-EF6D-4B3D-9833-0ACC9E061115}" type="pres">
      <dgm:prSet presAssocID="{DE3B04EF-F10F-4AFD-963E-BA3B059BC998}" presName="connTx" presStyleLbl="parChTrans1D3" presStyleIdx="1" presStyleCnt="4"/>
      <dgm:spPr/>
    </dgm:pt>
    <dgm:pt modelId="{58FC4D1F-6AA9-4999-A6A5-091E383AA314}" type="pres">
      <dgm:prSet presAssocID="{13145920-BBD6-473C-AAC6-26857AACB6AD}" presName="root2" presStyleCnt="0"/>
      <dgm:spPr/>
    </dgm:pt>
    <dgm:pt modelId="{1BE9093D-25E6-4174-ABB6-07DC23BA0CBE}" type="pres">
      <dgm:prSet presAssocID="{13145920-BBD6-473C-AAC6-26857AACB6AD}" presName="LevelTwoTextNode" presStyleLbl="node3" presStyleIdx="1" presStyleCnt="4">
        <dgm:presLayoutVars>
          <dgm:chPref val="3"/>
        </dgm:presLayoutVars>
      </dgm:prSet>
      <dgm:spPr/>
    </dgm:pt>
    <dgm:pt modelId="{32B41F82-202E-4928-983B-82A89D1BBAC6}" type="pres">
      <dgm:prSet presAssocID="{13145920-BBD6-473C-AAC6-26857AACB6AD}" presName="level3hierChild" presStyleCnt="0"/>
      <dgm:spPr/>
    </dgm:pt>
    <dgm:pt modelId="{61EA00AF-609F-4C06-B16F-C782EC19DCD5}" type="pres">
      <dgm:prSet presAssocID="{BF6AE1D6-2BE0-47CF-8FED-3CA5F2C0E9F5}" presName="conn2-1" presStyleLbl="parChTrans1D2" presStyleIdx="2" presStyleCnt="5"/>
      <dgm:spPr/>
    </dgm:pt>
    <dgm:pt modelId="{C4B5E83B-56FC-4F17-AE8C-8E463C094630}" type="pres">
      <dgm:prSet presAssocID="{BF6AE1D6-2BE0-47CF-8FED-3CA5F2C0E9F5}" presName="connTx" presStyleLbl="parChTrans1D2" presStyleIdx="2" presStyleCnt="5"/>
      <dgm:spPr/>
    </dgm:pt>
    <dgm:pt modelId="{3C6E7AA6-E65B-4B67-82DD-C7980D70C2A4}" type="pres">
      <dgm:prSet presAssocID="{4CE03DA2-4B57-47E5-A787-225740E1B8D1}" presName="root2" presStyleCnt="0"/>
      <dgm:spPr/>
    </dgm:pt>
    <dgm:pt modelId="{1F12F51A-2CBE-4D43-A450-1B59696E2472}" type="pres">
      <dgm:prSet presAssocID="{4CE03DA2-4B57-47E5-A787-225740E1B8D1}" presName="LevelTwoTextNode" presStyleLbl="node2" presStyleIdx="2" presStyleCnt="5">
        <dgm:presLayoutVars>
          <dgm:chPref val="3"/>
        </dgm:presLayoutVars>
      </dgm:prSet>
      <dgm:spPr/>
    </dgm:pt>
    <dgm:pt modelId="{FDDA79E2-0BA9-4526-A4E4-05F479E98ECD}" type="pres">
      <dgm:prSet presAssocID="{4CE03DA2-4B57-47E5-A787-225740E1B8D1}" presName="level3hierChild" presStyleCnt="0"/>
      <dgm:spPr/>
    </dgm:pt>
    <dgm:pt modelId="{CDAF88D1-A948-45E9-A673-50CC3D495948}" type="pres">
      <dgm:prSet presAssocID="{973A6663-E3C8-4103-A4B9-97FB6D4D5AF4}" presName="conn2-1" presStyleLbl="parChTrans1D3" presStyleIdx="2" presStyleCnt="4"/>
      <dgm:spPr/>
    </dgm:pt>
    <dgm:pt modelId="{D98D92EB-B5E1-4040-8B76-B1EF9B91686A}" type="pres">
      <dgm:prSet presAssocID="{973A6663-E3C8-4103-A4B9-97FB6D4D5AF4}" presName="connTx" presStyleLbl="parChTrans1D3" presStyleIdx="2" presStyleCnt="4"/>
      <dgm:spPr/>
    </dgm:pt>
    <dgm:pt modelId="{71AC752D-66F2-4353-BDE5-E4627AB2BB0B}" type="pres">
      <dgm:prSet presAssocID="{C7EE2255-8D81-4BA8-9701-229EE673EA63}" presName="root2" presStyleCnt="0"/>
      <dgm:spPr/>
    </dgm:pt>
    <dgm:pt modelId="{683B492F-63EA-45DA-89CB-81115EBD8D5B}" type="pres">
      <dgm:prSet presAssocID="{C7EE2255-8D81-4BA8-9701-229EE673EA63}" presName="LevelTwoTextNode" presStyleLbl="node3" presStyleIdx="2" presStyleCnt="4">
        <dgm:presLayoutVars>
          <dgm:chPref val="3"/>
        </dgm:presLayoutVars>
      </dgm:prSet>
      <dgm:spPr/>
    </dgm:pt>
    <dgm:pt modelId="{D7C41493-53C8-4742-8D36-85F858CBB3AF}" type="pres">
      <dgm:prSet presAssocID="{C7EE2255-8D81-4BA8-9701-229EE673EA63}" presName="level3hierChild" presStyleCnt="0"/>
      <dgm:spPr/>
    </dgm:pt>
    <dgm:pt modelId="{772531A6-BC47-49E2-BD20-30DF027A808D}" type="pres">
      <dgm:prSet presAssocID="{C710E2BA-F39C-4B9C-809F-331DC975946A}" presName="conn2-1" presStyleLbl="parChTrans1D2" presStyleIdx="3" presStyleCnt="5"/>
      <dgm:spPr/>
    </dgm:pt>
    <dgm:pt modelId="{0A3DDBC4-E85C-4B11-B9FE-09641ED9CA74}" type="pres">
      <dgm:prSet presAssocID="{C710E2BA-F39C-4B9C-809F-331DC975946A}" presName="connTx" presStyleLbl="parChTrans1D2" presStyleIdx="3" presStyleCnt="5"/>
      <dgm:spPr/>
    </dgm:pt>
    <dgm:pt modelId="{53C00EBE-B011-4414-B97A-1282C95A7409}" type="pres">
      <dgm:prSet presAssocID="{24C4E114-EA00-42C3-9149-A944E3025032}" presName="root2" presStyleCnt="0"/>
      <dgm:spPr/>
    </dgm:pt>
    <dgm:pt modelId="{F923DED8-C9CA-4719-A9DE-A7678EC38414}" type="pres">
      <dgm:prSet presAssocID="{24C4E114-EA00-42C3-9149-A944E3025032}" presName="LevelTwoTextNode" presStyleLbl="node2" presStyleIdx="3" presStyleCnt="5">
        <dgm:presLayoutVars>
          <dgm:chPref val="3"/>
        </dgm:presLayoutVars>
      </dgm:prSet>
      <dgm:spPr/>
    </dgm:pt>
    <dgm:pt modelId="{5B8D36E6-3084-4EF1-9529-1910A3A29F60}" type="pres">
      <dgm:prSet presAssocID="{24C4E114-EA00-42C3-9149-A944E3025032}" presName="level3hierChild" presStyleCnt="0"/>
      <dgm:spPr/>
    </dgm:pt>
    <dgm:pt modelId="{ECC0002B-48DB-46AB-845F-1C90519DE93D}" type="pres">
      <dgm:prSet presAssocID="{0573BC02-4175-476B-89E1-FD730E7ED766}" presName="conn2-1" presStyleLbl="parChTrans1D3" presStyleIdx="3" presStyleCnt="4"/>
      <dgm:spPr/>
    </dgm:pt>
    <dgm:pt modelId="{6F1E3F5E-DAA4-44A3-9646-ADB93117EC9B}" type="pres">
      <dgm:prSet presAssocID="{0573BC02-4175-476B-89E1-FD730E7ED766}" presName="connTx" presStyleLbl="parChTrans1D3" presStyleIdx="3" presStyleCnt="4"/>
      <dgm:spPr/>
    </dgm:pt>
    <dgm:pt modelId="{26F34E66-6B00-412D-84A8-EDC3C403AE41}" type="pres">
      <dgm:prSet presAssocID="{3BC73D05-98CA-4038-8305-8FAB5A267582}" presName="root2" presStyleCnt="0"/>
      <dgm:spPr/>
    </dgm:pt>
    <dgm:pt modelId="{3ABBF870-F9F3-4BE8-A475-5C1A096957F6}" type="pres">
      <dgm:prSet presAssocID="{3BC73D05-98CA-4038-8305-8FAB5A267582}" presName="LevelTwoTextNode" presStyleLbl="node3" presStyleIdx="3" presStyleCnt="4">
        <dgm:presLayoutVars>
          <dgm:chPref val="3"/>
        </dgm:presLayoutVars>
      </dgm:prSet>
      <dgm:spPr/>
    </dgm:pt>
    <dgm:pt modelId="{F04B95BF-071C-4A04-B06C-B847A3FA3915}" type="pres">
      <dgm:prSet presAssocID="{3BC73D05-98CA-4038-8305-8FAB5A267582}" presName="level3hierChild" presStyleCnt="0"/>
      <dgm:spPr/>
    </dgm:pt>
    <dgm:pt modelId="{A59D7769-DC26-4DC8-B9AC-3F20C92258DD}" type="pres">
      <dgm:prSet presAssocID="{C3614ADB-EE91-46B8-A421-D80B13486EEA}" presName="conn2-1" presStyleLbl="parChTrans1D2" presStyleIdx="4" presStyleCnt="5"/>
      <dgm:spPr/>
    </dgm:pt>
    <dgm:pt modelId="{50F10657-CF4A-44F3-87A9-4CC6ECF8C001}" type="pres">
      <dgm:prSet presAssocID="{C3614ADB-EE91-46B8-A421-D80B13486EEA}" presName="connTx" presStyleLbl="parChTrans1D2" presStyleIdx="4" presStyleCnt="5"/>
      <dgm:spPr/>
    </dgm:pt>
    <dgm:pt modelId="{8B0C4597-BF62-4D41-8A2D-ECD7BCAB9B5A}" type="pres">
      <dgm:prSet presAssocID="{FEC21917-F98E-4739-823F-B49D4284F776}" presName="root2" presStyleCnt="0"/>
      <dgm:spPr/>
    </dgm:pt>
    <dgm:pt modelId="{99945371-1A9B-4121-B6E6-0E54078CA6E4}" type="pres">
      <dgm:prSet presAssocID="{FEC21917-F98E-4739-823F-B49D4284F776}" presName="LevelTwoTextNode" presStyleLbl="node2" presStyleIdx="4" presStyleCnt="5">
        <dgm:presLayoutVars>
          <dgm:chPref val="3"/>
        </dgm:presLayoutVars>
      </dgm:prSet>
      <dgm:spPr/>
    </dgm:pt>
    <dgm:pt modelId="{A36F596C-575A-443E-93F0-C9350E3B4F1B}" type="pres">
      <dgm:prSet presAssocID="{FEC21917-F98E-4739-823F-B49D4284F776}" presName="level3hierChild" presStyleCnt="0"/>
      <dgm:spPr/>
    </dgm:pt>
  </dgm:ptLst>
  <dgm:cxnLst>
    <dgm:cxn modelId="{02BB6100-78EC-45BF-925B-996174F9B759}" type="presOf" srcId="{4CE03DA2-4B57-47E5-A787-225740E1B8D1}" destId="{1F12F51A-2CBE-4D43-A450-1B59696E2472}" srcOrd="0" destOrd="0" presId="urn:microsoft.com/office/officeart/2008/layout/HorizontalMultiLevelHierarchy"/>
    <dgm:cxn modelId="{5133CF08-E16D-47D9-9374-5CB18BC736F6}" type="presOf" srcId="{FEC21917-F98E-4739-823F-B49D4284F776}" destId="{99945371-1A9B-4121-B6E6-0E54078CA6E4}" srcOrd="0" destOrd="0" presId="urn:microsoft.com/office/officeart/2008/layout/HorizontalMultiLevelHierarchy"/>
    <dgm:cxn modelId="{BF7C8509-7E68-4687-AAFC-F59F86135A17}" type="presOf" srcId="{DE3B04EF-F10F-4AFD-963E-BA3B059BC998}" destId="{7F7A3AE8-2651-4DF9-BCB6-87C09407F0CD}" srcOrd="0" destOrd="0" presId="urn:microsoft.com/office/officeart/2008/layout/HorizontalMultiLevelHierarchy"/>
    <dgm:cxn modelId="{6F79AE11-A38E-49EF-995D-991704F06418}" type="presOf" srcId="{738F0DCC-946E-4D07-A517-6CADBD48E3CC}" destId="{5B35F28A-F5A0-4E12-9CB8-E8F83B43872A}" srcOrd="0" destOrd="0" presId="urn:microsoft.com/office/officeart/2008/layout/HorizontalMultiLevelHierarchy"/>
    <dgm:cxn modelId="{EE063C13-F6B2-4B43-96D8-835609921E90}" type="presOf" srcId="{8824E445-EC07-4C46-AD97-5F02E5D8121C}" destId="{9A004DA7-25B6-4DB1-9F3A-A5925984CA09}" srcOrd="0" destOrd="0" presId="urn:microsoft.com/office/officeart/2008/layout/HorizontalMultiLevelHierarchy"/>
    <dgm:cxn modelId="{10CF6A17-5F94-41F9-BF63-026585984693}" type="presOf" srcId="{7C3E78AA-C64C-4EE8-9F65-71A7DC7A8FAD}" destId="{07199404-0C1E-45EE-A709-266BB4666CC8}" srcOrd="0" destOrd="0" presId="urn:microsoft.com/office/officeart/2008/layout/HorizontalMultiLevelHierarchy"/>
    <dgm:cxn modelId="{3BD11218-FAD9-4F2B-A58A-61BEA9944085}" type="presOf" srcId="{9C31C3A7-AA82-42A9-864C-4D6C2692C513}" destId="{C0D5CF3A-9FAC-4A36-B179-175B6E9C7FBF}" srcOrd="0" destOrd="0" presId="urn:microsoft.com/office/officeart/2008/layout/HorizontalMultiLevelHierarchy"/>
    <dgm:cxn modelId="{C2985120-746C-4C17-AA25-72D8A802E1F0}" type="presOf" srcId="{0573BC02-4175-476B-89E1-FD730E7ED766}" destId="{ECC0002B-48DB-46AB-845F-1C90519DE93D}" srcOrd="0" destOrd="0" presId="urn:microsoft.com/office/officeart/2008/layout/HorizontalMultiLevelHierarchy"/>
    <dgm:cxn modelId="{5AFCB730-5498-4BC3-B63B-ACA9F7D8CED7}" type="presOf" srcId="{973A6663-E3C8-4103-A4B9-97FB6D4D5AF4}" destId="{D98D92EB-B5E1-4040-8B76-B1EF9B91686A}" srcOrd="1" destOrd="0" presId="urn:microsoft.com/office/officeart/2008/layout/HorizontalMultiLevelHierarchy"/>
    <dgm:cxn modelId="{DC7CD834-4836-40EA-9BEC-2FA50E97BA49}" srcId="{24C4E114-EA00-42C3-9149-A944E3025032}" destId="{3BC73D05-98CA-4038-8305-8FAB5A267582}" srcOrd="0" destOrd="0" parTransId="{0573BC02-4175-476B-89E1-FD730E7ED766}" sibTransId="{84924747-C362-4962-8F37-C413A359E7CB}"/>
    <dgm:cxn modelId="{4769B53A-34E5-4DCF-A970-4C10D13E73C8}" type="presOf" srcId="{C3614ADB-EE91-46B8-A421-D80B13486EEA}" destId="{A59D7769-DC26-4DC8-B9AC-3F20C92258DD}" srcOrd="0" destOrd="0" presId="urn:microsoft.com/office/officeart/2008/layout/HorizontalMultiLevelHierarchy"/>
    <dgm:cxn modelId="{A7EF533C-E2D5-4818-ACED-5D8E7161EA65}" type="presOf" srcId="{C7EE2255-8D81-4BA8-9701-229EE673EA63}" destId="{683B492F-63EA-45DA-89CB-81115EBD8D5B}" srcOrd="0" destOrd="0" presId="urn:microsoft.com/office/officeart/2008/layout/HorizontalMultiLevelHierarchy"/>
    <dgm:cxn modelId="{1642105B-B1B0-4F97-B330-7D917D4CFBDF}" type="presOf" srcId="{CDD0A1A2-D9B9-4DB3-834A-E4D1F5E244D6}" destId="{A698988D-F8F2-48B8-A392-798157E70B30}" srcOrd="0" destOrd="0" presId="urn:microsoft.com/office/officeart/2008/layout/HorizontalMultiLevelHierarchy"/>
    <dgm:cxn modelId="{475E8166-D765-4B5D-A329-2B6EC0C6438A}" type="presOf" srcId="{3BC73D05-98CA-4038-8305-8FAB5A267582}" destId="{3ABBF870-F9F3-4BE8-A475-5C1A096957F6}" srcOrd="0" destOrd="0" presId="urn:microsoft.com/office/officeart/2008/layout/HorizontalMultiLevelHierarchy"/>
    <dgm:cxn modelId="{A07BA668-C37D-41BA-94BD-599D41DAD607}" type="presOf" srcId="{C3614ADB-EE91-46B8-A421-D80B13486EEA}" destId="{50F10657-CF4A-44F3-87A9-4CC6ECF8C001}" srcOrd="1" destOrd="0" presId="urn:microsoft.com/office/officeart/2008/layout/HorizontalMultiLevelHierarchy"/>
    <dgm:cxn modelId="{E2CFC068-716F-42AE-ADC3-951F5765CA95}" srcId="{C9B71D0D-8AE6-4369-BE8C-13CBFA69BAE4}" destId="{4CE03DA2-4B57-47E5-A787-225740E1B8D1}" srcOrd="2" destOrd="0" parTransId="{BF6AE1D6-2BE0-47CF-8FED-3CA5F2C0E9F5}" sibTransId="{810B5280-3CBB-434C-857C-7D5E65EC14D3}"/>
    <dgm:cxn modelId="{E91D2E49-F46D-4706-9E72-99139B871680}" type="presOf" srcId="{13145920-BBD6-473C-AAC6-26857AACB6AD}" destId="{1BE9093D-25E6-4174-ABB6-07DC23BA0CBE}" srcOrd="0" destOrd="0" presId="urn:microsoft.com/office/officeart/2008/layout/HorizontalMultiLevelHierarchy"/>
    <dgm:cxn modelId="{83213C6A-B6CD-4164-BF83-39FD97F3C6E3}" srcId="{4CE03DA2-4B57-47E5-A787-225740E1B8D1}" destId="{C7EE2255-8D81-4BA8-9701-229EE673EA63}" srcOrd="0" destOrd="0" parTransId="{973A6663-E3C8-4103-A4B9-97FB6D4D5AF4}" sibTransId="{D4B836F4-7A5D-4AA5-8163-C25C700D0253}"/>
    <dgm:cxn modelId="{27340C6F-6DE4-44C8-A6FE-A442C58C71A0}" type="presOf" srcId="{24C4E114-EA00-42C3-9149-A944E3025032}" destId="{F923DED8-C9CA-4719-A9DE-A7678EC38414}" srcOrd="0" destOrd="0" presId="urn:microsoft.com/office/officeart/2008/layout/HorizontalMultiLevelHierarchy"/>
    <dgm:cxn modelId="{AE604D78-4C63-42B5-9DC8-79535E220412}" srcId="{A077E119-F8AC-445F-B6CB-B82FF1FAEB96}" destId="{C9B71D0D-8AE6-4369-BE8C-13CBFA69BAE4}" srcOrd="0" destOrd="0" parTransId="{77652167-D2B9-4ABE-992A-D25B96A259FF}" sibTransId="{59A58422-A3DD-473B-BC4C-ED74036356F2}"/>
    <dgm:cxn modelId="{1E1B588A-4947-411B-9074-1E76B106696A}" type="presOf" srcId="{7C3E78AA-C64C-4EE8-9F65-71A7DC7A8FAD}" destId="{BF0FCD47-39F6-46C5-8D87-38617C0DFB1E}" srcOrd="1" destOrd="0" presId="urn:microsoft.com/office/officeart/2008/layout/HorizontalMultiLevelHierarchy"/>
    <dgm:cxn modelId="{CF6FC790-0AB2-43EE-8E24-10F49223B8F8}" type="presOf" srcId="{973A6663-E3C8-4103-A4B9-97FB6D4D5AF4}" destId="{CDAF88D1-A948-45E9-A673-50CC3D495948}" srcOrd="0" destOrd="0" presId="urn:microsoft.com/office/officeart/2008/layout/HorizontalMultiLevelHierarchy"/>
    <dgm:cxn modelId="{7C66F49B-5064-4681-A393-42E01B161F4A}" type="presOf" srcId="{C710E2BA-F39C-4B9C-809F-331DC975946A}" destId="{0A3DDBC4-E85C-4B11-B9FE-09641ED9CA74}" srcOrd="1" destOrd="0" presId="urn:microsoft.com/office/officeart/2008/layout/HorizontalMultiLevelHierarchy"/>
    <dgm:cxn modelId="{965E579F-27EC-4628-B754-CAB379E7979C}" type="presOf" srcId="{0573BC02-4175-476B-89E1-FD730E7ED766}" destId="{6F1E3F5E-DAA4-44A3-9646-ADB93117EC9B}" srcOrd="1" destOrd="0" presId="urn:microsoft.com/office/officeart/2008/layout/HorizontalMultiLevelHierarchy"/>
    <dgm:cxn modelId="{BEF4D8A0-DDB2-4288-82D9-16575CCD4DBF}" type="presOf" srcId="{BF6AE1D6-2BE0-47CF-8FED-3CA5F2C0E9F5}" destId="{61EA00AF-609F-4C06-B16F-C782EC19DCD5}" srcOrd="0" destOrd="0" presId="urn:microsoft.com/office/officeart/2008/layout/HorizontalMultiLevelHierarchy"/>
    <dgm:cxn modelId="{48847FAE-04A1-407A-ADAB-D66FFFDE69C2}" type="presOf" srcId="{C710E2BA-F39C-4B9C-809F-331DC975946A}" destId="{772531A6-BC47-49E2-BD20-30DF027A808D}" srcOrd="0" destOrd="0" presId="urn:microsoft.com/office/officeart/2008/layout/HorizontalMultiLevelHierarchy"/>
    <dgm:cxn modelId="{957F7CAF-A355-4EA5-BF74-D74DF832CCA0}" type="presOf" srcId="{8824E445-EC07-4C46-AD97-5F02E5D8121C}" destId="{F6BDD8B3-9C19-4924-B430-1757618DA48E}" srcOrd="1" destOrd="0" presId="urn:microsoft.com/office/officeart/2008/layout/HorizontalMultiLevelHierarchy"/>
    <dgm:cxn modelId="{7078EEB6-B25B-4B64-8415-107FADF4C0AA}" type="presOf" srcId="{DE3B04EF-F10F-4AFD-963E-BA3B059BC998}" destId="{49A20BD4-EF6D-4B3D-9833-0ACC9E061115}" srcOrd="1" destOrd="0" presId="urn:microsoft.com/office/officeart/2008/layout/HorizontalMultiLevelHierarchy"/>
    <dgm:cxn modelId="{447414BF-2534-48DF-8060-CFFFFF127B26}" srcId="{C9B71D0D-8AE6-4369-BE8C-13CBFA69BAE4}" destId="{24C4E114-EA00-42C3-9149-A944E3025032}" srcOrd="3" destOrd="0" parTransId="{C710E2BA-F39C-4B9C-809F-331DC975946A}" sibTransId="{E96A337A-ACC7-4DDC-B8C3-685ABB32DDF8}"/>
    <dgm:cxn modelId="{7686B5C8-2C0A-4FB2-A19C-68491ED7F531}" srcId="{C9B71D0D-8AE6-4369-BE8C-13CBFA69BAE4}" destId="{9C31C3A7-AA82-42A9-864C-4D6C2692C513}" srcOrd="0" destOrd="0" parTransId="{7C3E78AA-C64C-4EE8-9F65-71A7DC7A8FAD}" sibTransId="{C544AFBF-F8D0-4FEB-94F3-948D17B6C816}"/>
    <dgm:cxn modelId="{83BE1DCA-6D77-4609-92CC-4B9061CF9B81}" srcId="{9C31C3A7-AA82-42A9-864C-4D6C2692C513}" destId="{738F0DCC-946E-4D07-A517-6CADBD48E3CC}" srcOrd="0" destOrd="0" parTransId="{CDD0A1A2-D9B9-4DB3-834A-E4D1F5E244D6}" sibTransId="{718C86EB-185C-46C7-9C58-BF2287CFE4A4}"/>
    <dgm:cxn modelId="{EA781ECE-F326-497D-B328-FA6DE0154E6F}" srcId="{47CF8F4E-8095-4158-AAF8-597AE7A0FC29}" destId="{13145920-BBD6-473C-AAC6-26857AACB6AD}" srcOrd="0" destOrd="0" parTransId="{DE3B04EF-F10F-4AFD-963E-BA3B059BC998}" sibTransId="{B96E792F-4B02-45C8-80FE-11CD5908671A}"/>
    <dgm:cxn modelId="{3B2661D4-9D35-4B75-A7F9-EDA14B0D307F}" type="presOf" srcId="{C9B71D0D-8AE6-4369-BE8C-13CBFA69BAE4}" destId="{A5A53821-8411-412E-9050-BC7370EB97C1}" srcOrd="0" destOrd="0" presId="urn:microsoft.com/office/officeart/2008/layout/HorizontalMultiLevelHierarchy"/>
    <dgm:cxn modelId="{7C7B56DF-A1B9-4209-BE62-9C89D9B0F4A4}" type="presOf" srcId="{47CF8F4E-8095-4158-AAF8-597AE7A0FC29}" destId="{A4F130A1-44A7-41E0-8F5C-5E0F15AB3C12}" srcOrd="0" destOrd="0" presId="urn:microsoft.com/office/officeart/2008/layout/HorizontalMultiLevelHierarchy"/>
    <dgm:cxn modelId="{DC0F8BE7-8BF3-40F4-9A32-20C8FFD0E166}" type="presOf" srcId="{BF6AE1D6-2BE0-47CF-8FED-3CA5F2C0E9F5}" destId="{C4B5E83B-56FC-4F17-AE8C-8E463C094630}" srcOrd="1" destOrd="0" presId="urn:microsoft.com/office/officeart/2008/layout/HorizontalMultiLevelHierarchy"/>
    <dgm:cxn modelId="{43C1FFEF-3E91-411D-AD5F-4D932CC05F89}" srcId="{C9B71D0D-8AE6-4369-BE8C-13CBFA69BAE4}" destId="{47CF8F4E-8095-4158-AAF8-597AE7A0FC29}" srcOrd="1" destOrd="0" parTransId="{8824E445-EC07-4C46-AD97-5F02E5D8121C}" sibTransId="{EF06C85A-9A27-44CC-AF3B-21095D1C9D04}"/>
    <dgm:cxn modelId="{398F5AF0-5C7D-4395-850B-B179210D6681}" type="presOf" srcId="{A077E119-F8AC-445F-B6CB-B82FF1FAEB96}" destId="{D65A5E8F-D313-4613-8CF0-9E45C98BF643}" srcOrd="0" destOrd="0" presId="urn:microsoft.com/office/officeart/2008/layout/HorizontalMultiLevelHierarchy"/>
    <dgm:cxn modelId="{846EE9F9-5101-4148-83BB-5D7EF0858178}" type="presOf" srcId="{CDD0A1A2-D9B9-4DB3-834A-E4D1F5E244D6}" destId="{9A0A6853-3D3F-45C3-8C84-2E1318C1446B}" srcOrd="1" destOrd="0" presId="urn:microsoft.com/office/officeart/2008/layout/HorizontalMultiLevelHierarchy"/>
    <dgm:cxn modelId="{E7771DFE-F193-4772-BB47-2033AFE34264}" srcId="{C9B71D0D-8AE6-4369-BE8C-13CBFA69BAE4}" destId="{FEC21917-F98E-4739-823F-B49D4284F776}" srcOrd="4" destOrd="0" parTransId="{C3614ADB-EE91-46B8-A421-D80B13486EEA}" sibTransId="{9748ACD9-0032-4C9B-A8B9-3D6D511711AE}"/>
    <dgm:cxn modelId="{30C9A0AC-5101-4B66-89E9-70493FA71EA0}" type="presParOf" srcId="{D65A5E8F-D313-4613-8CF0-9E45C98BF643}" destId="{4267A653-356F-4827-BC4E-BEB0337826F6}" srcOrd="0" destOrd="0" presId="urn:microsoft.com/office/officeart/2008/layout/HorizontalMultiLevelHierarchy"/>
    <dgm:cxn modelId="{FA554185-2D0C-4200-B6BF-AED5456501A8}" type="presParOf" srcId="{4267A653-356F-4827-BC4E-BEB0337826F6}" destId="{A5A53821-8411-412E-9050-BC7370EB97C1}" srcOrd="0" destOrd="0" presId="urn:microsoft.com/office/officeart/2008/layout/HorizontalMultiLevelHierarchy"/>
    <dgm:cxn modelId="{C6AF16A6-FC29-4B32-954C-E00148966891}" type="presParOf" srcId="{4267A653-356F-4827-BC4E-BEB0337826F6}" destId="{A36F8D2F-F188-4D92-BAC3-55DE9B16712D}" srcOrd="1" destOrd="0" presId="urn:microsoft.com/office/officeart/2008/layout/HorizontalMultiLevelHierarchy"/>
    <dgm:cxn modelId="{534F38C7-53A9-4101-A874-66DAE4A43D85}" type="presParOf" srcId="{A36F8D2F-F188-4D92-BAC3-55DE9B16712D}" destId="{07199404-0C1E-45EE-A709-266BB4666CC8}" srcOrd="0" destOrd="0" presId="urn:microsoft.com/office/officeart/2008/layout/HorizontalMultiLevelHierarchy"/>
    <dgm:cxn modelId="{F5933EF6-281F-468B-9B00-142423886976}" type="presParOf" srcId="{07199404-0C1E-45EE-A709-266BB4666CC8}" destId="{BF0FCD47-39F6-46C5-8D87-38617C0DFB1E}" srcOrd="0" destOrd="0" presId="urn:microsoft.com/office/officeart/2008/layout/HorizontalMultiLevelHierarchy"/>
    <dgm:cxn modelId="{0A198799-A00B-4BE1-817B-2FEE130B1E6C}" type="presParOf" srcId="{A36F8D2F-F188-4D92-BAC3-55DE9B16712D}" destId="{61956E52-CC45-4EB1-B004-3F8BECE4A0F8}" srcOrd="1" destOrd="0" presId="urn:microsoft.com/office/officeart/2008/layout/HorizontalMultiLevelHierarchy"/>
    <dgm:cxn modelId="{03B2F165-D285-49E2-8568-9542A85877BD}" type="presParOf" srcId="{61956E52-CC45-4EB1-B004-3F8BECE4A0F8}" destId="{C0D5CF3A-9FAC-4A36-B179-175B6E9C7FBF}" srcOrd="0" destOrd="0" presId="urn:microsoft.com/office/officeart/2008/layout/HorizontalMultiLevelHierarchy"/>
    <dgm:cxn modelId="{D40531AF-8FB9-4E51-8FA9-E2B55BBCDF09}" type="presParOf" srcId="{61956E52-CC45-4EB1-B004-3F8BECE4A0F8}" destId="{97A533E1-9153-43F9-A97F-4D16C90A5E7C}" srcOrd="1" destOrd="0" presId="urn:microsoft.com/office/officeart/2008/layout/HorizontalMultiLevelHierarchy"/>
    <dgm:cxn modelId="{0BDF5444-F86A-4E1A-88D4-5AD8CCB8EA5F}" type="presParOf" srcId="{97A533E1-9153-43F9-A97F-4D16C90A5E7C}" destId="{A698988D-F8F2-48B8-A392-798157E70B30}" srcOrd="0" destOrd="0" presId="urn:microsoft.com/office/officeart/2008/layout/HorizontalMultiLevelHierarchy"/>
    <dgm:cxn modelId="{D7575AFF-1B4C-4C90-A195-B223CEE6AFDB}" type="presParOf" srcId="{A698988D-F8F2-48B8-A392-798157E70B30}" destId="{9A0A6853-3D3F-45C3-8C84-2E1318C1446B}" srcOrd="0" destOrd="0" presId="urn:microsoft.com/office/officeart/2008/layout/HorizontalMultiLevelHierarchy"/>
    <dgm:cxn modelId="{529AB0B6-2250-4AB8-B3E6-2605B958B01C}" type="presParOf" srcId="{97A533E1-9153-43F9-A97F-4D16C90A5E7C}" destId="{BCA62D80-35D7-49E6-916D-F058845FE1BA}" srcOrd="1" destOrd="0" presId="urn:microsoft.com/office/officeart/2008/layout/HorizontalMultiLevelHierarchy"/>
    <dgm:cxn modelId="{147DB8B0-F3C9-4F5F-8E3C-651EC3511B8E}" type="presParOf" srcId="{BCA62D80-35D7-49E6-916D-F058845FE1BA}" destId="{5B35F28A-F5A0-4E12-9CB8-E8F83B43872A}" srcOrd="0" destOrd="0" presId="urn:microsoft.com/office/officeart/2008/layout/HorizontalMultiLevelHierarchy"/>
    <dgm:cxn modelId="{2C4216E1-0929-4B98-91C0-DB299B766D19}" type="presParOf" srcId="{BCA62D80-35D7-49E6-916D-F058845FE1BA}" destId="{35CE5763-68CB-4417-8B53-20C231A48D7C}" srcOrd="1" destOrd="0" presId="urn:microsoft.com/office/officeart/2008/layout/HorizontalMultiLevelHierarchy"/>
    <dgm:cxn modelId="{0BCBA2F9-4BB2-422B-916D-E12431FF2B6F}" type="presParOf" srcId="{A36F8D2F-F188-4D92-BAC3-55DE9B16712D}" destId="{9A004DA7-25B6-4DB1-9F3A-A5925984CA09}" srcOrd="2" destOrd="0" presId="urn:microsoft.com/office/officeart/2008/layout/HorizontalMultiLevelHierarchy"/>
    <dgm:cxn modelId="{E5CCCEBC-26F0-42E9-8B1E-F5AD71D269AE}" type="presParOf" srcId="{9A004DA7-25B6-4DB1-9F3A-A5925984CA09}" destId="{F6BDD8B3-9C19-4924-B430-1757618DA48E}" srcOrd="0" destOrd="0" presId="urn:microsoft.com/office/officeart/2008/layout/HorizontalMultiLevelHierarchy"/>
    <dgm:cxn modelId="{CA820660-6AA7-41DA-8AE9-065A4FA1BB29}" type="presParOf" srcId="{A36F8D2F-F188-4D92-BAC3-55DE9B16712D}" destId="{CA1A0754-DA91-4B21-9971-28CFD6EEAB11}" srcOrd="3" destOrd="0" presId="urn:microsoft.com/office/officeart/2008/layout/HorizontalMultiLevelHierarchy"/>
    <dgm:cxn modelId="{3A3CABE8-251C-4613-B369-6CA51F37D3A6}" type="presParOf" srcId="{CA1A0754-DA91-4B21-9971-28CFD6EEAB11}" destId="{A4F130A1-44A7-41E0-8F5C-5E0F15AB3C12}" srcOrd="0" destOrd="0" presId="urn:microsoft.com/office/officeart/2008/layout/HorizontalMultiLevelHierarchy"/>
    <dgm:cxn modelId="{9038E3BC-67A8-4E3B-8BC5-BF68D533ECED}" type="presParOf" srcId="{CA1A0754-DA91-4B21-9971-28CFD6EEAB11}" destId="{C4D5D953-58EB-4ED3-9FEE-31DB79D487AA}" srcOrd="1" destOrd="0" presId="urn:microsoft.com/office/officeart/2008/layout/HorizontalMultiLevelHierarchy"/>
    <dgm:cxn modelId="{1CFFD44B-4CD4-4C00-ABAA-EA3AB13246E7}" type="presParOf" srcId="{C4D5D953-58EB-4ED3-9FEE-31DB79D487AA}" destId="{7F7A3AE8-2651-4DF9-BCB6-87C09407F0CD}" srcOrd="0" destOrd="0" presId="urn:microsoft.com/office/officeart/2008/layout/HorizontalMultiLevelHierarchy"/>
    <dgm:cxn modelId="{4DF2AC59-9272-4822-BD06-3DBF431BCF5C}" type="presParOf" srcId="{7F7A3AE8-2651-4DF9-BCB6-87C09407F0CD}" destId="{49A20BD4-EF6D-4B3D-9833-0ACC9E061115}" srcOrd="0" destOrd="0" presId="urn:microsoft.com/office/officeart/2008/layout/HorizontalMultiLevelHierarchy"/>
    <dgm:cxn modelId="{ED08267F-E330-4E80-9D14-E377E61A2305}" type="presParOf" srcId="{C4D5D953-58EB-4ED3-9FEE-31DB79D487AA}" destId="{58FC4D1F-6AA9-4999-A6A5-091E383AA314}" srcOrd="1" destOrd="0" presId="urn:microsoft.com/office/officeart/2008/layout/HorizontalMultiLevelHierarchy"/>
    <dgm:cxn modelId="{F4671A10-AC1A-4E62-A518-7A771052F321}" type="presParOf" srcId="{58FC4D1F-6AA9-4999-A6A5-091E383AA314}" destId="{1BE9093D-25E6-4174-ABB6-07DC23BA0CBE}" srcOrd="0" destOrd="0" presId="urn:microsoft.com/office/officeart/2008/layout/HorizontalMultiLevelHierarchy"/>
    <dgm:cxn modelId="{6DAC15A1-D527-4724-90D7-B378547AD5A8}" type="presParOf" srcId="{58FC4D1F-6AA9-4999-A6A5-091E383AA314}" destId="{32B41F82-202E-4928-983B-82A89D1BBAC6}" srcOrd="1" destOrd="0" presId="urn:microsoft.com/office/officeart/2008/layout/HorizontalMultiLevelHierarchy"/>
    <dgm:cxn modelId="{9962442E-B76B-47D6-879A-6B762E1D8FB7}" type="presParOf" srcId="{A36F8D2F-F188-4D92-BAC3-55DE9B16712D}" destId="{61EA00AF-609F-4C06-B16F-C782EC19DCD5}" srcOrd="4" destOrd="0" presId="urn:microsoft.com/office/officeart/2008/layout/HorizontalMultiLevelHierarchy"/>
    <dgm:cxn modelId="{FDD53F10-337E-46FA-BDD4-572B4F518830}" type="presParOf" srcId="{61EA00AF-609F-4C06-B16F-C782EC19DCD5}" destId="{C4B5E83B-56FC-4F17-AE8C-8E463C094630}" srcOrd="0" destOrd="0" presId="urn:microsoft.com/office/officeart/2008/layout/HorizontalMultiLevelHierarchy"/>
    <dgm:cxn modelId="{67EEC097-A981-4F46-A2FC-0B6F287E1DC0}" type="presParOf" srcId="{A36F8D2F-F188-4D92-BAC3-55DE9B16712D}" destId="{3C6E7AA6-E65B-4B67-82DD-C7980D70C2A4}" srcOrd="5" destOrd="0" presId="urn:microsoft.com/office/officeart/2008/layout/HorizontalMultiLevelHierarchy"/>
    <dgm:cxn modelId="{0BC8C84B-ECF1-4491-9519-171D5AACA4AD}" type="presParOf" srcId="{3C6E7AA6-E65B-4B67-82DD-C7980D70C2A4}" destId="{1F12F51A-2CBE-4D43-A450-1B59696E2472}" srcOrd="0" destOrd="0" presId="urn:microsoft.com/office/officeart/2008/layout/HorizontalMultiLevelHierarchy"/>
    <dgm:cxn modelId="{3334953A-DA62-4BDF-8411-12EDF9B16EE4}" type="presParOf" srcId="{3C6E7AA6-E65B-4B67-82DD-C7980D70C2A4}" destId="{FDDA79E2-0BA9-4526-A4E4-05F479E98ECD}" srcOrd="1" destOrd="0" presId="urn:microsoft.com/office/officeart/2008/layout/HorizontalMultiLevelHierarchy"/>
    <dgm:cxn modelId="{D2BA8679-128E-4D43-AF07-8265375E12E2}" type="presParOf" srcId="{FDDA79E2-0BA9-4526-A4E4-05F479E98ECD}" destId="{CDAF88D1-A948-45E9-A673-50CC3D495948}" srcOrd="0" destOrd="0" presId="urn:microsoft.com/office/officeart/2008/layout/HorizontalMultiLevelHierarchy"/>
    <dgm:cxn modelId="{C3298446-C095-424E-AE37-01E2C307454A}" type="presParOf" srcId="{CDAF88D1-A948-45E9-A673-50CC3D495948}" destId="{D98D92EB-B5E1-4040-8B76-B1EF9B91686A}" srcOrd="0" destOrd="0" presId="urn:microsoft.com/office/officeart/2008/layout/HorizontalMultiLevelHierarchy"/>
    <dgm:cxn modelId="{0F75B9D2-7855-4773-84AE-E644C9ABAB1C}" type="presParOf" srcId="{FDDA79E2-0BA9-4526-A4E4-05F479E98ECD}" destId="{71AC752D-66F2-4353-BDE5-E4627AB2BB0B}" srcOrd="1" destOrd="0" presId="urn:microsoft.com/office/officeart/2008/layout/HorizontalMultiLevelHierarchy"/>
    <dgm:cxn modelId="{A193EA84-E5D1-49B5-982E-3A2E825E02F9}" type="presParOf" srcId="{71AC752D-66F2-4353-BDE5-E4627AB2BB0B}" destId="{683B492F-63EA-45DA-89CB-81115EBD8D5B}" srcOrd="0" destOrd="0" presId="urn:microsoft.com/office/officeart/2008/layout/HorizontalMultiLevelHierarchy"/>
    <dgm:cxn modelId="{92AE05D4-C6F9-4253-84F0-8C040914CB1F}" type="presParOf" srcId="{71AC752D-66F2-4353-BDE5-E4627AB2BB0B}" destId="{D7C41493-53C8-4742-8D36-85F858CBB3AF}" srcOrd="1" destOrd="0" presId="urn:microsoft.com/office/officeart/2008/layout/HorizontalMultiLevelHierarchy"/>
    <dgm:cxn modelId="{60FE918D-78EA-4BE3-9EA4-2E12737AFDEB}" type="presParOf" srcId="{A36F8D2F-F188-4D92-BAC3-55DE9B16712D}" destId="{772531A6-BC47-49E2-BD20-30DF027A808D}" srcOrd="6" destOrd="0" presId="urn:microsoft.com/office/officeart/2008/layout/HorizontalMultiLevelHierarchy"/>
    <dgm:cxn modelId="{D8CD9B76-E301-4B96-801F-3FFAB0AF4475}" type="presParOf" srcId="{772531A6-BC47-49E2-BD20-30DF027A808D}" destId="{0A3DDBC4-E85C-4B11-B9FE-09641ED9CA74}" srcOrd="0" destOrd="0" presId="urn:microsoft.com/office/officeart/2008/layout/HorizontalMultiLevelHierarchy"/>
    <dgm:cxn modelId="{82824AE7-7944-4809-892C-6CD8E4E2D974}" type="presParOf" srcId="{A36F8D2F-F188-4D92-BAC3-55DE9B16712D}" destId="{53C00EBE-B011-4414-B97A-1282C95A7409}" srcOrd="7" destOrd="0" presId="urn:microsoft.com/office/officeart/2008/layout/HorizontalMultiLevelHierarchy"/>
    <dgm:cxn modelId="{458FA786-2017-4F2F-BB3A-905B79B72C2C}" type="presParOf" srcId="{53C00EBE-B011-4414-B97A-1282C95A7409}" destId="{F923DED8-C9CA-4719-A9DE-A7678EC38414}" srcOrd="0" destOrd="0" presId="urn:microsoft.com/office/officeart/2008/layout/HorizontalMultiLevelHierarchy"/>
    <dgm:cxn modelId="{CA8D30FF-7789-4197-84E8-FAA917129DBF}" type="presParOf" srcId="{53C00EBE-B011-4414-B97A-1282C95A7409}" destId="{5B8D36E6-3084-4EF1-9529-1910A3A29F60}" srcOrd="1" destOrd="0" presId="urn:microsoft.com/office/officeart/2008/layout/HorizontalMultiLevelHierarchy"/>
    <dgm:cxn modelId="{C10C72BA-2BD8-4CDD-B5A7-A23EB2A2F766}" type="presParOf" srcId="{5B8D36E6-3084-4EF1-9529-1910A3A29F60}" destId="{ECC0002B-48DB-46AB-845F-1C90519DE93D}" srcOrd="0" destOrd="0" presId="urn:microsoft.com/office/officeart/2008/layout/HorizontalMultiLevelHierarchy"/>
    <dgm:cxn modelId="{11A8B875-A6E0-420D-96FF-D6CC8FC2C603}" type="presParOf" srcId="{ECC0002B-48DB-46AB-845F-1C90519DE93D}" destId="{6F1E3F5E-DAA4-44A3-9646-ADB93117EC9B}" srcOrd="0" destOrd="0" presId="urn:microsoft.com/office/officeart/2008/layout/HorizontalMultiLevelHierarchy"/>
    <dgm:cxn modelId="{A29F14A3-8C92-4CB4-81FB-F416EEE3D4A4}" type="presParOf" srcId="{5B8D36E6-3084-4EF1-9529-1910A3A29F60}" destId="{26F34E66-6B00-412D-84A8-EDC3C403AE41}" srcOrd="1" destOrd="0" presId="urn:microsoft.com/office/officeart/2008/layout/HorizontalMultiLevelHierarchy"/>
    <dgm:cxn modelId="{0D46D5B9-1858-468F-87FD-FBA23C62D2E6}" type="presParOf" srcId="{26F34E66-6B00-412D-84A8-EDC3C403AE41}" destId="{3ABBF870-F9F3-4BE8-A475-5C1A096957F6}" srcOrd="0" destOrd="0" presId="urn:microsoft.com/office/officeart/2008/layout/HorizontalMultiLevelHierarchy"/>
    <dgm:cxn modelId="{40B91521-0911-4719-97D0-7A8873B63AD6}" type="presParOf" srcId="{26F34E66-6B00-412D-84A8-EDC3C403AE41}" destId="{F04B95BF-071C-4A04-B06C-B847A3FA3915}" srcOrd="1" destOrd="0" presId="urn:microsoft.com/office/officeart/2008/layout/HorizontalMultiLevelHierarchy"/>
    <dgm:cxn modelId="{976CF325-2A7D-4DDE-BC61-E27AE0B2FAE0}" type="presParOf" srcId="{A36F8D2F-F188-4D92-BAC3-55DE9B16712D}" destId="{A59D7769-DC26-4DC8-B9AC-3F20C92258DD}" srcOrd="8" destOrd="0" presId="urn:microsoft.com/office/officeart/2008/layout/HorizontalMultiLevelHierarchy"/>
    <dgm:cxn modelId="{EA276187-FD4C-4BE3-A956-DDEF263E6C30}" type="presParOf" srcId="{A59D7769-DC26-4DC8-B9AC-3F20C92258DD}" destId="{50F10657-CF4A-44F3-87A9-4CC6ECF8C001}" srcOrd="0" destOrd="0" presId="urn:microsoft.com/office/officeart/2008/layout/HorizontalMultiLevelHierarchy"/>
    <dgm:cxn modelId="{A16CC2C9-7D84-4097-8937-0EEBA65E9BE4}" type="presParOf" srcId="{A36F8D2F-F188-4D92-BAC3-55DE9B16712D}" destId="{8B0C4597-BF62-4D41-8A2D-ECD7BCAB9B5A}" srcOrd="9" destOrd="0" presId="urn:microsoft.com/office/officeart/2008/layout/HorizontalMultiLevelHierarchy"/>
    <dgm:cxn modelId="{67773949-1A10-4C5F-8816-A5BCE58B49C2}" type="presParOf" srcId="{8B0C4597-BF62-4D41-8A2D-ECD7BCAB9B5A}" destId="{99945371-1A9B-4121-B6E6-0E54078CA6E4}" srcOrd="0" destOrd="0" presId="urn:microsoft.com/office/officeart/2008/layout/HorizontalMultiLevelHierarchy"/>
    <dgm:cxn modelId="{DA92E730-E5A5-40E0-85D6-89263CC84555}" type="presParOf" srcId="{8B0C4597-BF62-4D41-8A2D-ECD7BCAB9B5A}" destId="{A36F596C-575A-443E-93F0-C9350E3B4F1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77E119-F8AC-445F-B6CB-B82FF1FAEB96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C9B71D0D-8AE6-4369-BE8C-13CBFA69BAE4}">
      <dgm:prSet phldrT="[Text]"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Developmental Rights</a:t>
          </a:r>
        </a:p>
      </dgm:t>
    </dgm:pt>
    <dgm:pt modelId="{77652167-D2B9-4ABE-992A-D25B96A259FF}" type="par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9A58422-A3DD-473B-BC4C-ED74036356F2}" type="sib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7CF8F4E-8095-4158-AAF8-597AE7A0FC29}">
      <dgm:prSet phldrT="[Text]"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Dispensary or Hospital</a:t>
          </a:r>
        </a:p>
      </dgm:t>
    </dgm:pt>
    <dgm:pt modelId="{8824E445-EC07-4C46-AD97-5F02E5D8121C}" type="par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F06C85A-9A27-44CC-AF3B-21095D1C9D04}" type="sib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CE03DA2-4B57-47E5-A787-225740E1B8D1}">
      <dgm:prSet phldrT="[Text]"/>
      <dgm:spPr/>
      <dgm:t>
        <a:bodyPr/>
        <a:lstStyle/>
        <a:p>
          <a:r>
            <a:rPr lang="en-IN" b="1" dirty="0" err="1">
              <a:latin typeface="Times New Roman" pitchFamily="18" charset="0"/>
              <a:cs typeface="Times New Roman" pitchFamily="18" charset="0"/>
            </a:rPr>
            <a:t>Anganwadi</a:t>
          </a:r>
          <a:r>
            <a:rPr lang="en-IN" b="1" dirty="0">
              <a:latin typeface="Times New Roman" pitchFamily="18" charset="0"/>
              <a:cs typeface="Times New Roman" pitchFamily="18" charset="0"/>
            </a:rPr>
            <a:t> Centres</a:t>
          </a:r>
        </a:p>
      </dgm:t>
    </dgm:pt>
    <dgm:pt modelId="{BF6AE1D6-2BE0-47CF-8FED-3CA5F2C0E9F5}" type="par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10B5280-3CBB-434C-857C-7D5E65EC14D3}" type="sib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24C4E114-EA00-42C3-9149-A944E3025032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Fair Price Shop</a:t>
          </a:r>
        </a:p>
      </dgm:t>
    </dgm:pt>
    <dgm:pt modelId="{C710E2BA-F39C-4B9C-809F-331DC975946A}" type="par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96A337A-ACC7-4DDC-B8C3-685ABB32DDF8}" type="sib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EC21917-F98E-4739-823F-B49D4284F776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Electric and Telecommunication</a:t>
          </a:r>
        </a:p>
      </dgm:t>
    </dgm:pt>
    <dgm:pt modelId="{C3614ADB-EE91-46B8-A421-D80B13486EEA}" type="par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748ACD9-0032-4C9B-A8B9-3D6D511711AE}" type="sib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C31C3A7-AA82-42A9-864C-4D6C2692C513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Schools</a:t>
          </a:r>
        </a:p>
      </dgm:t>
    </dgm:pt>
    <dgm:pt modelId="{7C3E78AA-C64C-4EE8-9F65-71A7DC7A8FAD}" type="parTrans" cxnId="{7686B5C8-2C0A-4FB2-A19C-68491ED7F53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C544AFBF-F8D0-4FEB-94F3-948D17B6C816}" type="sibTrans" cxnId="{7686B5C8-2C0A-4FB2-A19C-68491ED7F53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6D76133E-F5E1-4B0B-B24E-D53BF4EA04AF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Tanks and other minor water bodies</a:t>
          </a:r>
        </a:p>
      </dgm:t>
    </dgm:pt>
    <dgm:pt modelId="{BB3B0B21-2C62-42CD-B3BC-4869A4543C59}" type="parTrans" cxnId="{F3D5EFBE-6D6B-4D9A-A3BE-1DFE174F2B93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02998FE3-50A3-47B2-9649-9020FD369857}" type="sibTrans" cxnId="{F3D5EFBE-6D6B-4D9A-A3BE-1DFE174F2B93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01522C9D-6307-4E4F-BC2C-4F02C9B11F4D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Drinking Water Supply</a:t>
          </a:r>
        </a:p>
      </dgm:t>
    </dgm:pt>
    <dgm:pt modelId="{2E6118AF-E019-481F-B15E-D6C12A6069E7}" type="parTrans" cxnId="{E9199E31-0585-4736-A002-2C3A4A1B21FA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6140208-9434-49AC-A9AB-F1EDFE564FA9}" type="sibTrans" cxnId="{E9199E31-0585-4736-A002-2C3A4A1B21FA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D65A5E8F-D313-4613-8CF0-9E45C98BF643}" type="pres">
      <dgm:prSet presAssocID="{A077E119-F8AC-445F-B6CB-B82FF1FAEB9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267A653-356F-4827-BC4E-BEB0337826F6}" type="pres">
      <dgm:prSet presAssocID="{C9B71D0D-8AE6-4369-BE8C-13CBFA69BAE4}" presName="root1" presStyleCnt="0"/>
      <dgm:spPr/>
    </dgm:pt>
    <dgm:pt modelId="{A5A53821-8411-412E-9050-BC7370EB97C1}" type="pres">
      <dgm:prSet presAssocID="{C9B71D0D-8AE6-4369-BE8C-13CBFA69BAE4}" presName="LevelOneTextNode" presStyleLbl="node0" presStyleIdx="0" presStyleCnt="1" custScaleY="106254">
        <dgm:presLayoutVars>
          <dgm:chPref val="3"/>
        </dgm:presLayoutVars>
      </dgm:prSet>
      <dgm:spPr/>
    </dgm:pt>
    <dgm:pt modelId="{A36F8D2F-F188-4D92-BAC3-55DE9B16712D}" type="pres">
      <dgm:prSet presAssocID="{C9B71D0D-8AE6-4369-BE8C-13CBFA69BAE4}" presName="level2hierChild" presStyleCnt="0"/>
      <dgm:spPr/>
    </dgm:pt>
    <dgm:pt modelId="{07199404-0C1E-45EE-A709-266BB4666CC8}" type="pres">
      <dgm:prSet presAssocID="{7C3E78AA-C64C-4EE8-9F65-71A7DC7A8FAD}" presName="conn2-1" presStyleLbl="parChTrans1D2" presStyleIdx="0" presStyleCnt="7"/>
      <dgm:spPr/>
    </dgm:pt>
    <dgm:pt modelId="{BF0FCD47-39F6-46C5-8D87-38617C0DFB1E}" type="pres">
      <dgm:prSet presAssocID="{7C3E78AA-C64C-4EE8-9F65-71A7DC7A8FAD}" presName="connTx" presStyleLbl="parChTrans1D2" presStyleIdx="0" presStyleCnt="7"/>
      <dgm:spPr/>
    </dgm:pt>
    <dgm:pt modelId="{61956E52-CC45-4EB1-B004-3F8BECE4A0F8}" type="pres">
      <dgm:prSet presAssocID="{9C31C3A7-AA82-42A9-864C-4D6C2692C513}" presName="root2" presStyleCnt="0"/>
      <dgm:spPr/>
    </dgm:pt>
    <dgm:pt modelId="{C0D5CF3A-9FAC-4A36-B179-175B6E9C7FBF}" type="pres">
      <dgm:prSet presAssocID="{9C31C3A7-AA82-42A9-864C-4D6C2692C513}" presName="LevelTwoTextNode" presStyleLbl="node2" presStyleIdx="0" presStyleCnt="7">
        <dgm:presLayoutVars>
          <dgm:chPref val="3"/>
        </dgm:presLayoutVars>
      </dgm:prSet>
      <dgm:spPr/>
    </dgm:pt>
    <dgm:pt modelId="{97A533E1-9153-43F9-A97F-4D16C90A5E7C}" type="pres">
      <dgm:prSet presAssocID="{9C31C3A7-AA82-42A9-864C-4D6C2692C513}" presName="level3hierChild" presStyleCnt="0"/>
      <dgm:spPr/>
    </dgm:pt>
    <dgm:pt modelId="{9A004DA7-25B6-4DB1-9F3A-A5925984CA09}" type="pres">
      <dgm:prSet presAssocID="{8824E445-EC07-4C46-AD97-5F02E5D8121C}" presName="conn2-1" presStyleLbl="parChTrans1D2" presStyleIdx="1" presStyleCnt="7"/>
      <dgm:spPr/>
    </dgm:pt>
    <dgm:pt modelId="{F6BDD8B3-9C19-4924-B430-1757618DA48E}" type="pres">
      <dgm:prSet presAssocID="{8824E445-EC07-4C46-AD97-5F02E5D8121C}" presName="connTx" presStyleLbl="parChTrans1D2" presStyleIdx="1" presStyleCnt="7"/>
      <dgm:spPr/>
    </dgm:pt>
    <dgm:pt modelId="{CA1A0754-DA91-4B21-9971-28CFD6EEAB11}" type="pres">
      <dgm:prSet presAssocID="{47CF8F4E-8095-4158-AAF8-597AE7A0FC29}" presName="root2" presStyleCnt="0"/>
      <dgm:spPr/>
    </dgm:pt>
    <dgm:pt modelId="{A4F130A1-44A7-41E0-8F5C-5E0F15AB3C12}" type="pres">
      <dgm:prSet presAssocID="{47CF8F4E-8095-4158-AAF8-597AE7A0FC29}" presName="LevelTwoTextNode" presStyleLbl="node2" presStyleIdx="1" presStyleCnt="7">
        <dgm:presLayoutVars>
          <dgm:chPref val="3"/>
        </dgm:presLayoutVars>
      </dgm:prSet>
      <dgm:spPr/>
    </dgm:pt>
    <dgm:pt modelId="{C4D5D953-58EB-4ED3-9FEE-31DB79D487AA}" type="pres">
      <dgm:prSet presAssocID="{47CF8F4E-8095-4158-AAF8-597AE7A0FC29}" presName="level3hierChild" presStyleCnt="0"/>
      <dgm:spPr/>
    </dgm:pt>
    <dgm:pt modelId="{61EA00AF-609F-4C06-B16F-C782EC19DCD5}" type="pres">
      <dgm:prSet presAssocID="{BF6AE1D6-2BE0-47CF-8FED-3CA5F2C0E9F5}" presName="conn2-1" presStyleLbl="parChTrans1D2" presStyleIdx="2" presStyleCnt="7"/>
      <dgm:spPr/>
    </dgm:pt>
    <dgm:pt modelId="{C4B5E83B-56FC-4F17-AE8C-8E463C094630}" type="pres">
      <dgm:prSet presAssocID="{BF6AE1D6-2BE0-47CF-8FED-3CA5F2C0E9F5}" presName="connTx" presStyleLbl="parChTrans1D2" presStyleIdx="2" presStyleCnt="7"/>
      <dgm:spPr/>
    </dgm:pt>
    <dgm:pt modelId="{3C6E7AA6-E65B-4B67-82DD-C7980D70C2A4}" type="pres">
      <dgm:prSet presAssocID="{4CE03DA2-4B57-47E5-A787-225740E1B8D1}" presName="root2" presStyleCnt="0"/>
      <dgm:spPr/>
    </dgm:pt>
    <dgm:pt modelId="{1F12F51A-2CBE-4D43-A450-1B59696E2472}" type="pres">
      <dgm:prSet presAssocID="{4CE03DA2-4B57-47E5-A787-225740E1B8D1}" presName="LevelTwoTextNode" presStyleLbl="node2" presStyleIdx="2" presStyleCnt="7">
        <dgm:presLayoutVars>
          <dgm:chPref val="3"/>
        </dgm:presLayoutVars>
      </dgm:prSet>
      <dgm:spPr/>
    </dgm:pt>
    <dgm:pt modelId="{FDDA79E2-0BA9-4526-A4E4-05F479E98ECD}" type="pres">
      <dgm:prSet presAssocID="{4CE03DA2-4B57-47E5-A787-225740E1B8D1}" presName="level3hierChild" presStyleCnt="0"/>
      <dgm:spPr/>
    </dgm:pt>
    <dgm:pt modelId="{772531A6-BC47-49E2-BD20-30DF027A808D}" type="pres">
      <dgm:prSet presAssocID="{C710E2BA-F39C-4B9C-809F-331DC975946A}" presName="conn2-1" presStyleLbl="parChTrans1D2" presStyleIdx="3" presStyleCnt="7"/>
      <dgm:spPr/>
    </dgm:pt>
    <dgm:pt modelId="{0A3DDBC4-E85C-4B11-B9FE-09641ED9CA74}" type="pres">
      <dgm:prSet presAssocID="{C710E2BA-F39C-4B9C-809F-331DC975946A}" presName="connTx" presStyleLbl="parChTrans1D2" presStyleIdx="3" presStyleCnt="7"/>
      <dgm:spPr/>
    </dgm:pt>
    <dgm:pt modelId="{53C00EBE-B011-4414-B97A-1282C95A7409}" type="pres">
      <dgm:prSet presAssocID="{24C4E114-EA00-42C3-9149-A944E3025032}" presName="root2" presStyleCnt="0"/>
      <dgm:spPr/>
    </dgm:pt>
    <dgm:pt modelId="{F923DED8-C9CA-4719-A9DE-A7678EC38414}" type="pres">
      <dgm:prSet presAssocID="{24C4E114-EA00-42C3-9149-A944E3025032}" presName="LevelTwoTextNode" presStyleLbl="node2" presStyleIdx="3" presStyleCnt="7">
        <dgm:presLayoutVars>
          <dgm:chPref val="3"/>
        </dgm:presLayoutVars>
      </dgm:prSet>
      <dgm:spPr/>
    </dgm:pt>
    <dgm:pt modelId="{5B8D36E6-3084-4EF1-9529-1910A3A29F60}" type="pres">
      <dgm:prSet presAssocID="{24C4E114-EA00-42C3-9149-A944E3025032}" presName="level3hierChild" presStyleCnt="0"/>
      <dgm:spPr/>
    </dgm:pt>
    <dgm:pt modelId="{A59D7769-DC26-4DC8-B9AC-3F20C92258DD}" type="pres">
      <dgm:prSet presAssocID="{C3614ADB-EE91-46B8-A421-D80B13486EEA}" presName="conn2-1" presStyleLbl="parChTrans1D2" presStyleIdx="4" presStyleCnt="7"/>
      <dgm:spPr/>
    </dgm:pt>
    <dgm:pt modelId="{50F10657-CF4A-44F3-87A9-4CC6ECF8C001}" type="pres">
      <dgm:prSet presAssocID="{C3614ADB-EE91-46B8-A421-D80B13486EEA}" presName="connTx" presStyleLbl="parChTrans1D2" presStyleIdx="4" presStyleCnt="7"/>
      <dgm:spPr/>
    </dgm:pt>
    <dgm:pt modelId="{8B0C4597-BF62-4D41-8A2D-ECD7BCAB9B5A}" type="pres">
      <dgm:prSet presAssocID="{FEC21917-F98E-4739-823F-B49D4284F776}" presName="root2" presStyleCnt="0"/>
      <dgm:spPr/>
    </dgm:pt>
    <dgm:pt modelId="{99945371-1A9B-4121-B6E6-0E54078CA6E4}" type="pres">
      <dgm:prSet presAssocID="{FEC21917-F98E-4739-823F-B49D4284F776}" presName="LevelTwoTextNode" presStyleLbl="node2" presStyleIdx="4" presStyleCnt="7">
        <dgm:presLayoutVars>
          <dgm:chPref val="3"/>
        </dgm:presLayoutVars>
      </dgm:prSet>
      <dgm:spPr/>
    </dgm:pt>
    <dgm:pt modelId="{A36F596C-575A-443E-93F0-C9350E3B4F1B}" type="pres">
      <dgm:prSet presAssocID="{FEC21917-F98E-4739-823F-B49D4284F776}" presName="level3hierChild" presStyleCnt="0"/>
      <dgm:spPr/>
    </dgm:pt>
    <dgm:pt modelId="{3AC0DED6-91BA-44E2-B86D-1522478B0655}" type="pres">
      <dgm:prSet presAssocID="{BB3B0B21-2C62-42CD-B3BC-4869A4543C59}" presName="conn2-1" presStyleLbl="parChTrans1D2" presStyleIdx="5" presStyleCnt="7"/>
      <dgm:spPr/>
    </dgm:pt>
    <dgm:pt modelId="{A21AC0AE-DE70-4CDD-9924-16934FE560AB}" type="pres">
      <dgm:prSet presAssocID="{BB3B0B21-2C62-42CD-B3BC-4869A4543C59}" presName="connTx" presStyleLbl="parChTrans1D2" presStyleIdx="5" presStyleCnt="7"/>
      <dgm:spPr/>
    </dgm:pt>
    <dgm:pt modelId="{6A7CD23A-67DD-40D0-87B8-8AC84382A3F1}" type="pres">
      <dgm:prSet presAssocID="{6D76133E-F5E1-4B0B-B24E-D53BF4EA04AF}" presName="root2" presStyleCnt="0"/>
      <dgm:spPr/>
    </dgm:pt>
    <dgm:pt modelId="{1F5F3545-4222-43C1-9730-F7B1E3CA80D1}" type="pres">
      <dgm:prSet presAssocID="{6D76133E-F5E1-4B0B-B24E-D53BF4EA04AF}" presName="LevelTwoTextNode" presStyleLbl="node2" presStyleIdx="5" presStyleCnt="7">
        <dgm:presLayoutVars>
          <dgm:chPref val="3"/>
        </dgm:presLayoutVars>
      </dgm:prSet>
      <dgm:spPr/>
    </dgm:pt>
    <dgm:pt modelId="{45A50416-859C-47E5-A8BA-32424967DD90}" type="pres">
      <dgm:prSet presAssocID="{6D76133E-F5E1-4B0B-B24E-D53BF4EA04AF}" presName="level3hierChild" presStyleCnt="0"/>
      <dgm:spPr/>
    </dgm:pt>
    <dgm:pt modelId="{9B802B6D-AFBE-4E42-A92A-D63A51930714}" type="pres">
      <dgm:prSet presAssocID="{2E6118AF-E019-481F-B15E-D6C12A6069E7}" presName="conn2-1" presStyleLbl="parChTrans1D2" presStyleIdx="6" presStyleCnt="7"/>
      <dgm:spPr/>
    </dgm:pt>
    <dgm:pt modelId="{059027C7-95A9-4445-8C69-2C8CB7971938}" type="pres">
      <dgm:prSet presAssocID="{2E6118AF-E019-481F-B15E-D6C12A6069E7}" presName="connTx" presStyleLbl="parChTrans1D2" presStyleIdx="6" presStyleCnt="7"/>
      <dgm:spPr/>
    </dgm:pt>
    <dgm:pt modelId="{076B0C18-EC6C-40AA-831C-F224BE926DFD}" type="pres">
      <dgm:prSet presAssocID="{01522C9D-6307-4E4F-BC2C-4F02C9B11F4D}" presName="root2" presStyleCnt="0"/>
      <dgm:spPr/>
    </dgm:pt>
    <dgm:pt modelId="{8B98C1C1-91C1-4FA2-A112-C12464350984}" type="pres">
      <dgm:prSet presAssocID="{01522C9D-6307-4E4F-BC2C-4F02C9B11F4D}" presName="LevelTwoTextNode" presStyleLbl="node2" presStyleIdx="6" presStyleCnt="7">
        <dgm:presLayoutVars>
          <dgm:chPref val="3"/>
        </dgm:presLayoutVars>
      </dgm:prSet>
      <dgm:spPr/>
    </dgm:pt>
    <dgm:pt modelId="{562D0E9B-9A4C-4E34-B306-698FADABB872}" type="pres">
      <dgm:prSet presAssocID="{01522C9D-6307-4E4F-BC2C-4F02C9B11F4D}" presName="level3hierChild" presStyleCnt="0"/>
      <dgm:spPr/>
    </dgm:pt>
  </dgm:ptLst>
  <dgm:cxnLst>
    <dgm:cxn modelId="{D855DB04-5B59-4AC4-A5E9-2089C23937C1}" type="presOf" srcId="{BB3B0B21-2C62-42CD-B3BC-4869A4543C59}" destId="{3AC0DED6-91BA-44E2-B86D-1522478B0655}" srcOrd="0" destOrd="0" presId="urn:microsoft.com/office/officeart/2008/layout/HorizontalMultiLevelHierarchy"/>
    <dgm:cxn modelId="{0C621309-6C80-4DC5-B5FB-D1DFE28C7534}" type="presOf" srcId="{FEC21917-F98E-4739-823F-B49D4284F776}" destId="{99945371-1A9B-4121-B6E6-0E54078CA6E4}" srcOrd="0" destOrd="0" presId="urn:microsoft.com/office/officeart/2008/layout/HorizontalMultiLevelHierarchy"/>
    <dgm:cxn modelId="{C174692D-259C-4BE2-AE1E-4A86B5B0A533}" type="presOf" srcId="{01522C9D-6307-4E4F-BC2C-4F02C9B11F4D}" destId="{8B98C1C1-91C1-4FA2-A112-C12464350984}" srcOrd="0" destOrd="0" presId="urn:microsoft.com/office/officeart/2008/layout/HorizontalMultiLevelHierarchy"/>
    <dgm:cxn modelId="{05BB9F2F-C01D-4781-884A-146C46944A08}" type="presOf" srcId="{7C3E78AA-C64C-4EE8-9F65-71A7DC7A8FAD}" destId="{BF0FCD47-39F6-46C5-8D87-38617C0DFB1E}" srcOrd="1" destOrd="0" presId="urn:microsoft.com/office/officeart/2008/layout/HorizontalMultiLevelHierarchy"/>
    <dgm:cxn modelId="{E9199E31-0585-4736-A002-2C3A4A1B21FA}" srcId="{C9B71D0D-8AE6-4369-BE8C-13CBFA69BAE4}" destId="{01522C9D-6307-4E4F-BC2C-4F02C9B11F4D}" srcOrd="6" destOrd="0" parTransId="{2E6118AF-E019-481F-B15E-D6C12A6069E7}" sibTransId="{F6140208-9434-49AC-A9AB-F1EDFE564FA9}"/>
    <dgm:cxn modelId="{1A027C34-7D19-4AA7-B094-C9F869650626}" type="presOf" srcId="{C3614ADB-EE91-46B8-A421-D80B13486EEA}" destId="{A59D7769-DC26-4DC8-B9AC-3F20C92258DD}" srcOrd="0" destOrd="0" presId="urn:microsoft.com/office/officeart/2008/layout/HorizontalMultiLevelHierarchy"/>
    <dgm:cxn modelId="{25142040-F08B-471A-B58A-4840C54C63BF}" type="presOf" srcId="{6D76133E-F5E1-4B0B-B24E-D53BF4EA04AF}" destId="{1F5F3545-4222-43C1-9730-F7B1E3CA80D1}" srcOrd="0" destOrd="0" presId="urn:microsoft.com/office/officeart/2008/layout/HorizontalMultiLevelHierarchy"/>
    <dgm:cxn modelId="{CEDE2340-F67F-4C9D-ADEA-FCD9F4964453}" type="presOf" srcId="{A077E119-F8AC-445F-B6CB-B82FF1FAEB96}" destId="{D65A5E8F-D313-4613-8CF0-9E45C98BF643}" srcOrd="0" destOrd="0" presId="urn:microsoft.com/office/officeart/2008/layout/HorizontalMultiLevelHierarchy"/>
    <dgm:cxn modelId="{F3BBA960-5A1F-465A-8B0D-4CFCD1203E8F}" type="presOf" srcId="{8824E445-EC07-4C46-AD97-5F02E5D8121C}" destId="{F6BDD8B3-9C19-4924-B430-1757618DA48E}" srcOrd="1" destOrd="0" presId="urn:microsoft.com/office/officeart/2008/layout/HorizontalMultiLevelHierarchy"/>
    <dgm:cxn modelId="{4EB49146-119A-4F41-BF67-8BCFDE3FF9D8}" type="presOf" srcId="{BF6AE1D6-2BE0-47CF-8FED-3CA5F2C0E9F5}" destId="{C4B5E83B-56FC-4F17-AE8C-8E463C094630}" srcOrd="1" destOrd="0" presId="urn:microsoft.com/office/officeart/2008/layout/HorizontalMultiLevelHierarchy"/>
    <dgm:cxn modelId="{BA16C068-0D49-4DED-9B46-242BE2735873}" type="presOf" srcId="{C3614ADB-EE91-46B8-A421-D80B13486EEA}" destId="{50F10657-CF4A-44F3-87A9-4CC6ECF8C001}" srcOrd="1" destOrd="0" presId="urn:microsoft.com/office/officeart/2008/layout/HorizontalMultiLevelHierarchy"/>
    <dgm:cxn modelId="{E2CFC068-716F-42AE-ADC3-951F5765CA95}" srcId="{C9B71D0D-8AE6-4369-BE8C-13CBFA69BAE4}" destId="{4CE03DA2-4B57-47E5-A787-225740E1B8D1}" srcOrd="2" destOrd="0" parTransId="{BF6AE1D6-2BE0-47CF-8FED-3CA5F2C0E9F5}" sibTransId="{810B5280-3CBB-434C-857C-7D5E65EC14D3}"/>
    <dgm:cxn modelId="{D90F1157-43CD-4304-8E8A-BCF0CFE2E634}" type="presOf" srcId="{C9B71D0D-8AE6-4369-BE8C-13CBFA69BAE4}" destId="{A5A53821-8411-412E-9050-BC7370EB97C1}" srcOrd="0" destOrd="0" presId="urn:microsoft.com/office/officeart/2008/layout/HorizontalMultiLevelHierarchy"/>
    <dgm:cxn modelId="{AE604D78-4C63-42B5-9DC8-79535E220412}" srcId="{A077E119-F8AC-445F-B6CB-B82FF1FAEB96}" destId="{C9B71D0D-8AE6-4369-BE8C-13CBFA69BAE4}" srcOrd="0" destOrd="0" parTransId="{77652167-D2B9-4ABE-992A-D25B96A259FF}" sibTransId="{59A58422-A3DD-473B-BC4C-ED74036356F2}"/>
    <dgm:cxn modelId="{5DB4E55A-2AB8-4FD1-A5F6-8E74A659C6F4}" type="presOf" srcId="{47CF8F4E-8095-4158-AAF8-597AE7A0FC29}" destId="{A4F130A1-44A7-41E0-8F5C-5E0F15AB3C12}" srcOrd="0" destOrd="0" presId="urn:microsoft.com/office/officeart/2008/layout/HorizontalMultiLevelHierarchy"/>
    <dgm:cxn modelId="{EF59858F-4BB6-48BC-81CE-7FB3A9AD9D66}" type="presOf" srcId="{4CE03DA2-4B57-47E5-A787-225740E1B8D1}" destId="{1F12F51A-2CBE-4D43-A450-1B59696E2472}" srcOrd="0" destOrd="0" presId="urn:microsoft.com/office/officeart/2008/layout/HorizontalMultiLevelHierarchy"/>
    <dgm:cxn modelId="{72848A90-07CB-4010-952F-C1F16EB2175F}" type="presOf" srcId="{9C31C3A7-AA82-42A9-864C-4D6C2692C513}" destId="{C0D5CF3A-9FAC-4A36-B179-175B6E9C7FBF}" srcOrd="0" destOrd="0" presId="urn:microsoft.com/office/officeart/2008/layout/HorizontalMultiLevelHierarchy"/>
    <dgm:cxn modelId="{8B4A2499-E798-46FD-899C-E9CA31DF4273}" type="presOf" srcId="{7C3E78AA-C64C-4EE8-9F65-71A7DC7A8FAD}" destId="{07199404-0C1E-45EE-A709-266BB4666CC8}" srcOrd="0" destOrd="0" presId="urn:microsoft.com/office/officeart/2008/layout/HorizontalMultiLevelHierarchy"/>
    <dgm:cxn modelId="{1FAC999F-FE8F-486D-8807-8DEA161F6A0D}" type="presOf" srcId="{BB3B0B21-2C62-42CD-B3BC-4869A4543C59}" destId="{A21AC0AE-DE70-4CDD-9924-16934FE560AB}" srcOrd="1" destOrd="0" presId="urn:microsoft.com/office/officeart/2008/layout/HorizontalMultiLevelHierarchy"/>
    <dgm:cxn modelId="{532F43A9-9BE7-45B0-AC1E-7F9C46A5DE8C}" type="presOf" srcId="{C710E2BA-F39C-4B9C-809F-331DC975946A}" destId="{772531A6-BC47-49E2-BD20-30DF027A808D}" srcOrd="0" destOrd="0" presId="urn:microsoft.com/office/officeart/2008/layout/HorizontalMultiLevelHierarchy"/>
    <dgm:cxn modelId="{3659CBB1-6FF7-448F-AE32-A96C8240C7A7}" type="presOf" srcId="{C710E2BA-F39C-4B9C-809F-331DC975946A}" destId="{0A3DDBC4-E85C-4B11-B9FE-09641ED9CA74}" srcOrd="1" destOrd="0" presId="urn:microsoft.com/office/officeart/2008/layout/HorizontalMultiLevelHierarchy"/>
    <dgm:cxn modelId="{F3D5EFBE-6D6B-4D9A-A3BE-1DFE174F2B93}" srcId="{C9B71D0D-8AE6-4369-BE8C-13CBFA69BAE4}" destId="{6D76133E-F5E1-4B0B-B24E-D53BF4EA04AF}" srcOrd="5" destOrd="0" parTransId="{BB3B0B21-2C62-42CD-B3BC-4869A4543C59}" sibTransId="{02998FE3-50A3-47B2-9649-9020FD369857}"/>
    <dgm:cxn modelId="{447414BF-2534-48DF-8060-CFFFFF127B26}" srcId="{C9B71D0D-8AE6-4369-BE8C-13CBFA69BAE4}" destId="{24C4E114-EA00-42C3-9149-A944E3025032}" srcOrd="3" destOrd="0" parTransId="{C710E2BA-F39C-4B9C-809F-331DC975946A}" sibTransId="{E96A337A-ACC7-4DDC-B8C3-685ABB32DDF8}"/>
    <dgm:cxn modelId="{C57500C2-F1CB-41BB-A45A-70D5C123D1A5}" type="presOf" srcId="{8824E445-EC07-4C46-AD97-5F02E5D8121C}" destId="{9A004DA7-25B6-4DB1-9F3A-A5925984CA09}" srcOrd="0" destOrd="0" presId="urn:microsoft.com/office/officeart/2008/layout/HorizontalMultiLevelHierarchy"/>
    <dgm:cxn modelId="{7686B5C8-2C0A-4FB2-A19C-68491ED7F531}" srcId="{C9B71D0D-8AE6-4369-BE8C-13CBFA69BAE4}" destId="{9C31C3A7-AA82-42A9-864C-4D6C2692C513}" srcOrd="0" destOrd="0" parTransId="{7C3E78AA-C64C-4EE8-9F65-71A7DC7A8FAD}" sibTransId="{C544AFBF-F8D0-4FEB-94F3-948D17B6C816}"/>
    <dgm:cxn modelId="{6B3DFDD7-427F-468C-9ED7-173FD12733BD}" type="presOf" srcId="{BF6AE1D6-2BE0-47CF-8FED-3CA5F2C0E9F5}" destId="{61EA00AF-609F-4C06-B16F-C782EC19DCD5}" srcOrd="0" destOrd="0" presId="urn:microsoft.com/office/officeart/2008/layout/HorizontalMultiLevelHierarchy"/>
    <dgm:cxn modelId="{4AFC36EA-15B0-44B4-BE1E-43C8D2C35ECD}" type="presOf" srcId="{2E6118AF-E019-481F-B15E-D6C12A6069E7}" destId="{9B802B6D-AFBE-4E42-A92A-D63A51930714}" srcOrd="0" destOrd="0" presId="urn:microsoft.com/office/officeart/2008/layout/HorizontalMultiLevelHierarchy"/>
    <dgm:cxn modelId="{EEAD46EB-0790-43B6-B981-B456BB8E7349}" type="presOf" srcId="{24C4E114-EA00-42C3-9149-A944E3025032}" destId="{F923DED8-C9CA-4719-A9DE-A7678EC38414}" srcOrd="0" destOrd="0" presId="urn:microsoft.com/office/officeart/2008/layout/HorizontalMultiLevelHierarchy"/>
    <dgm:cxn modelId="{43C1FFEF-3E91-411D-AD5F-4D932CC05F89}" srcId="{C9B71D0D-8AE6-4369-BE8C-13CBFA69BAE4}" destId="{47CF8F4E-8095-4158-AAF8-597AE7A0FC29}" srcOrd="1" destOrd="0" parTransId="{8824E445-EC07-4C46-AD97-5F02E5D8121C}" sibTransId="{EF06C85A-9A27-44CC-AF3B-21095D1C9D04}"/>
    <dgm:cxn modelId="{B7D03CF5-B10C-41ED-831C-774A09A5C14B}" type="presOf" srcId="{2E6118AF-E019-481F-B15E-D6C12A6069E7}" destId="{059027C7-95A9-4445-8C69-2C8CB7971938}" srcOrd="1" destOrd="0" presId="urn:microsoft.com/office/officeart/2008/layout/HorizontalMultiLevelHierarchy"/>
    <dgm:cxn modelId="{E7771DFE-F193-4772-BB47-2033AFE34264}" srcId="{C9B71D0D-8AE6-4369-BE8C-13CBFA69BAE4}" destId="{FEC21917-F98E-4739-823F-B49D4284F776}" srcOrd="4" destOrd="0" parTransId="{C3614ADB-EE91-46B8-A421-D80B13486EEA}" sibTransId="{9748ACD9-0032-4C9B-A8B9-3D6D511711AE}"/>
    <dgm:cxn modelId="{C5FB90B4-F6BD-4D90-8D05-ADF25453F43B}" type="presParOf" srcId="{D65A5E8F-D313-4613-8CF0-9E45C98BF643}" destId="{4267A653-356F-4827-BC4E-BEB0337826F6}" srcOrd="0" destOrd="0" presId="urn:microsoft.com/office/officeart/2008/layout/HorizontalMultiLevelHierarchy"/>
    <dgm:cxn modelId="{ED09AE2D-6BFE-408D-BB9D-C15B68BA27CA}" type="presParOf" srcId="{4267A653-356F-4827-BC4E-BEB0337826F6}" destId="{A5A53821-8411-412E-9050-BC7370EB97C1}" srcOrd="0" destOrd="0" presId="urn:microsoft.com/office/officeart/2008/layout/HorizontalMultiLevelHierarchy"/>
    <dgm:cxn modelId="{0DFB38FE-7246-44D4-9061-0C315F1D6DD9}" type="presParOf" srcId="{4267A653-356F-4827-BC4E-BEB0337826F6}" destId="{A36F8D2F-F188-4D92-BAC3-55DE9B16712D}" srcOrd="1" destOrd="0" presId="urn:microsoft.com/office/officeart/2008/layout/HorizontalMultiLevelHierarchy"/>
    <dgm:cxn modelId="{E8A14686-A43E-4230-A872-C27FDAF31E10}" type="presParOf" srcId="{A36F8D2F-F188-4D92-BAC3-55DE9B16712D}" destId="{07199404-0C1E-45EE-A709-266BB4666CC8}" srcOrd="0" destOrd="0" presId="urn:microsoft.com/office/officeart/2008/layout/HorizontalMultiLevelHierarchy"/>
    <dgm:cxn modelId="{A7BD1AFE-EBC7-42F9-8120-06D75A5B9324}" type="presParOf" srcId="{07199404-0C1E-45EE-A709-266BB4666CC8}" destId="{BF0FCD47-39F6-46C5-8D87-38617C0DFB1E}" srcOrd="0" destOrd="0" presId="urn:microsoft.com/office/officeart/2008/layout/HorizontalMultiLevelHierarchy"/>
    <dgm:cxn modelId="{4F6C85D9-8E52-4349-AE69-38FA7162066A}" type="presParOf" srcId="{A36F8D2F-F188-4D92-BAC3-55DE9B16712D}" destId="{61956E52-CC45-4EB1-B004-3F8BECE4A0F8}" srcOrd="1" destOrd="0" presId="urn:microsoft.com/office/officeart/2008/layout/HorizontalMultiLevelHierarchy"/>
    <dgm:cxn modelId="{AEA61606-1C1B-4B59-A66C-23E17B929A8D}" type="presParOf" srcId="{61956E52-CC45-4EB1-B004-3F8BECE4A0F8}" destId="{C0D5CF3A-9FAC-4A36-B179-175B6E9C7FBF}" srcOrd="0" destOrd="0" presId="urn:microsoft.com/office/officeart/2008/layout/HorizontalMultiLevelHierarchy"/>
    <dgm:cxn modelId="{F61600EC-1B06-4BBD-AC6D-867F018CBBF3}" type="presParOf" srcId="{61956E52-CC45-4EB1-B004-3F8BECE4A0F8}" destId="{97A533E1-9153-43F9-A97F-4D16C90A5E7C}" srcOrd="1" destOrd="0" presId="urn:microsoft.com/office/officeart/2008/layout/HorizontalMultiLevelHierarchy"/>
    <dgm:cxn modelId="{B8FD5FFE-6206-459F-BDE2-C4450FDE01D1}" type="presParOf" srcId="{A36F8D2F-F188-4D92-BAC3-55DE9B16712D}" destId="{9A004DA7-25B6-4DB1-9F3A-A5925984CA09}" srcOrd="2" destOrd="0" presId="urn:microsoft.com/office/officeart/2008/layout/HorizontalMultiLevelHierarchy"/>
    <dgm:cxn modelId="{0B0BF021-31DE-43E7-B816-DD39E2C7EC96}" type="presParOf" srcId="{9A004DA7-25B6-4DB1-9F3A-A5925984CA09}" destId="{F6BDD8B3-9C19-4924-B430-1757618DA48E}" srcOrd="0" destOrd="0" presId="urn:microsoft.com/office/officeart/2008/layout/HorizontalMultiLevelHierarchy"/>
    <dgm:cxn modelId="{D91B6B3F-2F74-431F-BD5A-473143E80BB1}" type="presParOf" srcId="{A36F8D2F-F188-4D92-BAC3-55DE9B16712D}" destId="{CA1A0754-DA91-4B21-9971-28CFD6EEAB11}" srcOrd="3" destOrd="0" presId="urn:microsoft.com/office/officeart/2008/layout/HorizontalMultiLevelHierarchy"/>
    <dgm:cxn modelId="{1B4D5280-43B7-46C5-919B-37D3FDBF401A}" type="presParOf" srcId="{CA1A0754-DA91-4B21-9971-28CFD6EEAB11}" destId="{A4F130A1-44A7-41E0-8F5C-5E0F15AB3C12}" srcOrd="0" destOrd="0" presId="urn:microsoft.com/office/officeart/2008/layout/HorizontalMultiLevelHierarchy"/>
    <dgm:cxn modelId="{23D0C750-0D3A-473F-871B-1156DF321079}" type="presParOf" srcId="{CA1A0754-DA91-4B21-9971-28CFD6EEAB11}" destId="{C4D5D953-58EB-4ED3-9FEE-31DB79D487AA}" srcOrd="1" destOrd="0" presId="urn:microsoft.com/office/officeart/2008/layout/HorizontalMultiLevelHierarchy"/>
    <dgm:cxn modelId="{A1CF3063-FBE2-4F8C-89C6-871E5A71C251}" type="presParOf" srcId="{A36F8D2F-F188-4D92-BAC3-55DE9B16712D}" destId="{61EA00AF-609F-4C06-B16F-C782EC19DCD5}" srcOrd="4" destOrd="0" presId="urn:microsoft.com/office/officeart/2008/layout/HorizontalMultiLevelHierarchy"/>
    <dgm:cxn modelId="{9737DFAB-E2AE-4184-BAA4-033F6BE09CEE}" type="presParOf" srcId="{61EA00AF-609F-4C06-B16F-C782EC19DCD5}" destId="{C4B5E83B-56FC-4F17-AE8C-8E463C094630}" srcOrd="0" destOrd="0" presId="urn:microsoft.com/office/officeart/2008/layout/HorizontalMultiLevelHierarchy"/>
    <dgm:cxn modelId="{EA150D4A-4D97-470D-8BFC-1313D0E125C5}" type="presParOf" srcId="{A36F8D2F-F188-4D92-BAC3-55DE9B16712D}" destId="{3C6E7AA6-E65B-4B67-82DD-C7980D70C2A4}" srcOrd="5" destOrd="0" presId="urn:microsoft.com/office/officeart/2008/layout/HorizontalMultiLevelHierarchy"/>
    <dgm:cxn modelId="{6CAD4F45-ED3C-4B89-A23E-746A85B99AE7}" type="presParOf" srcId="{3C6E7AA6-E65B-4B67-82DD-C7980D70C2A4}" destId="{1F12F51A-2CBE-4D43-A450-1B59696E2472}" srcOrd="0" destOrd="0" presId="urn:microsoft.com/office/officeart/2008/layout/HorizontalMultiLevelHierarchy"/>
    <dgm:cxn modelId="{28A5D889-5CA2-4B70-B9EE-9AE589F0366F}" type="presParOf" srcId="{3C6E7AA6-E65B-4B67-82DD-C7980D70C2A4}" destId="{FDDA79E2-0BA9-4526-A4E4-05F479E98ECD}" srcOrd="1" destOrd="0" presId="urn:microsoft.com/office/officeart/2008/layout/HorizontalMultiLevelHierarchy"/>
    <dgm:cxn modelId="{D0EBFDE8-4489-40E2-A98A-F77C2D65753F}" type="presParOf" srcId="{A36F8D2F-F188-4D92-BAC3-55DE9B16712D}" destId="{772531A6-BC47-49E2-BD20-30DF027A808D}" srcOrd="6" destOrd="0" presId="urn:microsoft.com/office/officeart/2008/layout/HorizontalMultiLevelHierarchy"/>
    <dgm:cxn modelId="{822A3B3E-461E-4E65-A633-E958C8156267}" type="presParOf" srcId="{772531A6-BC47-49E2-BD20-30DF027A808D}" destId="{0A3DDBC4-E85C-4B11-B9FE-09641ED9CA74}" srcOrd="0" destOrd="0" presId="urn:microsoft.com/office/officeart/2008/layout/HorizontalMultiLevelHierarchy"/>
    <dgm:cxn modelId="{6371BFD3-1151-4BA6-BD8C-FAABA3166821}" type="presParOf" srcId="{A36F8D2F-F188-4D92-BAC3-55DE9B16712D}" destId="{53C00EBE-B011-4414-B97A-1282C95A7409}" srcOrd="7" destOrd="0" presId="urn:microsoft.com/office/officeart/2008/layout/HorizontalMultiLevelHierarchy"/>
    <dgm:cxn modelId="{975E4417-3FDC-48D2-8E24-F6B7729F3BBC}" type="presParOf" srcId="{53C00EBE-B011-4414-B97A-1282C95A7409}" destId="{F923DED8-C9CA-4719-A9DE-A7678EC38414}" srcOrd="0" destOrd="0" presId="urn:microsoft.com/office/officeart/2008/layout/HorizontalMultiLevelHierarchy"/>
    <dgm:cxn modelId="{9AD1150E-3020-4B00-A1A9-63B4D93BCF4D}" type="presParOf" srcId="{53C00EBE-B011-4414-B97A-1282C95A7409}" destId="{5B8D36E6-3084-4EF1-9529-1910A3A29F60}" srcOrd="1" destOrd="0" presId="urn:microsoft.com/office/officeart/2008/layout/HorizontalMultiLevelHierarchy"/>
    <dgm:cxn modelId="{9FBF9E3A-7A59-4C0C-B2C2-304576B289FF}" type="presParOf" srcId="{A36F8D2F-F188-4D92-BAC3-55DE9B16712D}" destId="{A59D7769-DC26-4DC8-B9AC-3F20C92258DD}" srcOrd="8" destOrd="0" presId="urn:microsoft.com/office/officeart/2008/layout/HorizontalMultiLevelHierarchy"/>
    <dgm:cxn modelId="{2337E75B-EEBF-4D5C-B2FA-48DF6ED00A2E}" type="presParOf" srcId="{A59D7769-DC26-4DC8-B9AC-3F20C92258DD}" destId="{50F10657-CF4A-44F3-87A9-4CC6ECF8C001}" srcOrd="0" destOrd="0" presId="urn:microsoft.com/office/officeart/2008/layout/HorizontalMultiLevelHierarchy"/>
    <dgm:cxn modelId="{1111ED29-D31C-4A30-B646-1A7A35CE6FCF}" type="presParOf" srcId="{A36F8D2F-F188-4D92-BAC3-55DE9B16712D}" destId="{8B0C4597-BF62-4D41-8A2D-ECD7BCAB9B5A}" srcOrd="9" destOrd="0" presId="urn:microsoft.com/office/officeart/2008/layout/HorizontalMultiLevelHierarchy"/>
    <dgm:cxn modelId="{DEEE15F6-9F43-4CF4-94C3-238AEB1C858E}" type="presParOf" srcId="{8B0C4597-BF62-4D41-8A2D-ECD7BCAB9B5A}" destId="{99945371-1A9B-4121-B6E6-0E54078CA6E4}" srcOrd="0" destOrd="0" presId="urn:microsoft.com/office/officeart/2008/layout/HorizontalMultiLevelHierarchy"/>
    <dgm:cxn modelId="{BE1D6A85-CF11-4EB4-B7B9-E182B6906248}" type="presParOf" srcId="{8B0C4597-BF62-4D41-8A2D-ECD7BCAB9B5A}" destId="{A36F596C-575A-443E-93F0-C9350E3B4F1B}" srcOrd="1" destOrd="0" presId="urn:microsoft.com/office/officeart/2008/layout/HorizontalMultiLevelHierarchy"/>
    <dgm:cxn modelId="{10919C39-69AA-4C0D-9505-6020919E717A}" type="presParOf" srcId="{A36F8D2F-F188-4D92-BAC3-55DE9B16712D}" destId="{3AC0DED6-91BA-44E2-B86D-1522478B0655}" srcOrd="10" destOrd="0" presId="urn:microsoft.com/office/officeart/2008/layout/HorizontalMultiLevelHierarchy"/>
    <dgm:cxn modelId="{FBF7BC67-D886-42B7-BE28-95DF1A2EB14A}" type="presParOf" srcId="{3AC0DED6-91BA-44E2-B86D-1522478B0655}" destId="{A21AC0AE-DE70-4CDD-9924-16934FE560AB}" srcOrd="0" destOrd="0" presId="urn:microsoft.com/office/officeart/2008/layout/HorizontalMultiLevelHierarchy"/>
    <dgm:cxn modelId="{86EF26BD-6D69-4E8F-9027-3F3F4845C383}" type="presParOf" srcId="{A36F8D2F-F188-4D92-BAC3-55DE9B16712D}" destId="{6A7CD23A-67DD-40D0-87B8-8AC84382A3F1}" srcOrd="11" destOrd="0" presId="urn:microsoft.com/office/officeart/2008/layout/HorizontalMultiLevelHierarchy"/>
    <dgm:cxn modelId="{72277679-03C7-44E1-94A0-D3A5FDB5DBC2}" type="presParOf" srcId="{6A7CD23A-67DD-40D0-87B8-8AC84382A3F1}" destId="{1F5F3545-4222-43C1-9730-F7B1E3CA80D1}" srcOrd="0" destOrd="0" presId="urn:microsoft.com/office/officeart/2008/layout/HorizontalMultiLevelHierarchy"/>
    <dgm:cxn modelId="{824D36A4-5E6D-4D6D-8A81-6976E89FE12C}" type="presParOf" srcId="{6A7CD23A-67DD-40D0-87B8-8AC84382A3F1}" destId="{45A50416-859C-47E5-A8BA-32424967DD90}" srcOrd="1" destOrd="0" presId="urn:microsoft.com/office/officeart/2008/layout/HorizontalMultiLevelHierarchy"/>
    <dgm:cxn modelId="{07CB25AB-D0D6-4890-A47E-630D10084D63}" type="presParOf" srcId="{A36F8D2F-F188-4D92-BAC3-55DE9B16712D}" destId="{9B802B6D-AFBE-4E42-A92A-D63A51930714}" srcOrd="12" destOrd="0" presId="urn:microsoft.com/office/officeart/2008/layout/HorizontalMultiLevelHierarchy"/>
    <dgm:cxn modelId="{B3F9BCCB-4AF7-4CCE-A390-406F9DFF08A1}" type="presParOf" srcId="{9B802B6D-AFBE-4E42-A92A-D63A51930714}" destId="{059027C7-95A9-4445-8C69-2C8CB7971938}" srcOrd="0" destOrd="0" presId="urn:microsoft.com/office/officeart/2008/layout/HorizontalMultiLevelHierarchy"/>
    <dgm:cxn modelId="{C401E76C-FA04-433C-B90B-7A6B21EFA64F}" type="presParOf" srcId="{A36F8D2F-F188-4D92-BAC3-55DE9B16712D}" destId="{076B0C18-EC6C-40AA-831C-F224BE926DFD}" srcOrd="13" destOrd="0" presId="urn:microsoft.com/office/officeart/2008/layout/HorizontalMultiLevelHierarchy"/>
    <dgm:cxn modelId="{D94BA797-6504-4AC8-A8D9-12EEF5D72A2E}" type="presParOf" srcId="{076B0C18-EC6C-40AA-831C-F224BE926DFD}" destId="{8B98C1C1-91C1-4FA2-A112-C12464350984}" srcOrd="0" destOrd="0" presId="urn:microsoft.com/office/officeart/2008/layout/HorizontalMultiLevelHierarchy"/>
    <dgm:cxn modelId="{48023744-F509-4C05-8ABC-40EE25618402}" type="presParOf" srcId="{076B0C18-EC6C-40AA-831C-F224BE926DFD}" destId="{562D0E9B-9A4C-4E34-B306-698FADABB87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77E119-F8AC-445F-B6CB-B82FF1FAEB96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C9B71D0D-8AE6-4369-BE8C-13CBFA69BAE4}">
      <dgm:prSet phldrT="[Text]"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Developmental Rights</a:t>
          </a:r>
        </a:p>
      </dgm:t>
    </dgm:pt>
    <dgm:pt modelId="{77652167-D2B9-4ABE-992A-D25B96A259FF}" type="par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59A58422-A3DD-473B-BC4C-ED74036356F2}" type="sibTrans" cxnId="{AE604D78-4C63-42B5-9DC8-79535E220412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7CF8F4E-8095-4158-AAF8-597AE7A0FC29}">
      <dgm:prSet phldrT="[Text]"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Vocational Training Centres</a:t>
          </a:r>
        </a:p>
      </dgm:t>
    </dgm:pt>
    <dgm:pt modelId="{8824E445-EC07-4C46-AD97-5F02E5D8121C}" type="par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F06C85A-9A27-44CC-AF3B-21095D1C9D04}" type="sibTrans" cxnId="{43C1FFEF-3E91-411D-AD5F-4D932CC05F89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4CE03DA2-4B57-47E5-A787-225740E1B8D1}">
      <dgm:prSet phldrT="[Text]"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Non- Conventional source of Energy</a:t>
          </a:r>
        </a:p>
      </dgm:t>
    </dgm:pt>
    <dgm:pt modelId="{BF6AE1D6-2BE0-47CF-8FED-3CA5F2C0E9F5}" type="par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810B5280-3CBB-434C-857C-7D5E65EC14D3}" type="sibTrans" cxnId="{E2CFC068-716F-42AE-ADC3-951F5765CA95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24C4E114-EA00-42C3-9149-A944E3025032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Roads</a:t>
          </a:r>
        </a:p>
      </dgm:t>
    </dgm:pt>
    <dgm:pt modelId="{C710E2BA-F39C-4B9C-809F-331DC975946A}" type="par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E96A337A-ACC7-4DDC-B8C3-685ABB32DDF8}" type="sibTrans" cxnId="{447414BF-2534-48DF-8060-CFFFFF127B26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FEC21917-F98E-4739-823F-B49D4284F776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Community Centres</a:t>
          </a:r>
        </a:p>
      </dgm:t>
    </dgm:pt>
    <dgm:pt modelId="{C3614ADB-EE91-46B8-A421-D80B13486EEA}" type="par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748ACD9-0032-4C9B-A8B9-3D6D511711AE}" type="sibTrans" cxnId="{E7771DFE-F193-4772-BB47-2033AFE34264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9C31C3A7-AA82-42A9-864C-4D6C2692C513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Minor Irrigation Canals</a:t>
          </a:r>
        </a:p>
      </dgm:t>
    </dgm:pt>
    <dgm:pt modelId="{7C3E78AA-C64C-4EE8-9F65-71A7DC7A8FAD}" type="parTrans" cxnId="{7686B5C8-2C0A-4FB2-A19C-68491ED7F53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C544AFBF-F8D0-4FEB-94F3-948D17B6C816}" type="sibTrans" cxnId="{7686B5C8-2C0A-4FB2-A19C-68491ED7F531}">
      <dgm:prSet/>
      <dgm:spPr/>
      <dgm:t>
        <a:bodyPr/>
        <a:lstStyle/>
        <a:p>
          <a:endParaRPr lang="en-IN" b="1">
            <a:latin typeface="Times New Roman" pitchFamily="18" charset="0"/>
            <a:cs typeface="Times New Roman" pitchFamily="18" charset="0"/>
          </a:endParaRPr>
        </a:p>
      </dgm:t>
    </dgm:pt>
    <dgm:pt modelId="{27822FD9-003A-4F8D-81B4-1D3C292DB0B2}">
      <dgm:prSet/>
      <dgm:spPr/>
      <dgm:t>
        <a:bodyPr/>
        <a:lstStyle/>
        <a:p>
          <a:r>
            <a:rPr lang="en-IN" b="1" dirty="0">
              <a:latin typeface="Times New Roman" pitchFamily="18" charset="0"/>
              <a:cs typeface="Times New Roman" pitchFamily="18" charset="0"/>
            </a:rPr>
            <a:t>Water harvesting Structures</a:t>
          </a:r>
          <a:endParaRPr lang="en-IN" dirty="0"/>
        </a:p>
      </dgm:t>
    </dgm:pt>
    <dgm:pt modelId="{98A3B949-9C2A-416D-937A-C2A662FFD083}" type="parTrans" cxnId="{409417D7-3816-4741-9CE8-ACF9C191CD40}">
      <dgm:prSet/>
      <dgm:spPr/>
      <dgm:t>
        <a:bodyPr/>
        <a:lstStyle/>
        <a:p>
          <a:endParaRPr lang="en-IN"/>
        </a:p>
      </dgm:t>
    </dgm:pt>
    <dgm:pt modelId="{39A7BF80-287E-431C-A232-AD444D5C9B4E}" type="sibTrans" cxnId="{409417D7-3816-4741-9CE8-ACF9C191CD40}">
      <dgm:prSet/>
      <dgm:spPr/>
      <dgm:t>
        <a:bodyPr/>
        <a:lstStyle/>
        <a:p>
          <a:endParaRPr lang="en-IN"/>
        </a:p>
      </dgm:t>
    </dgm:pt>
    <dgm:pt modelId="{D65A5E8F-D313-4613-8CF0-9E45C98BF643}" type="pres">
      <dgm:prSet presAssocID="{A077E119-F8AC-445F-B6CB-B82FF1FAEB9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267A653-356F-4827-BC4E-BEB0337826F6}" type="pres">
      <dgm:prSet presAssocID="{C9B71D0D-8AE6-4369-BE8C-13CBFA69BAE4}" presName="root1" presStyleCnt="0"/>
      <dgm:spPr/>
    </dgm:pt>
    <dgm:pt modelId="{A5A53821-8411-412E-9050-BC7370EB97C1}" type="pres">
      <dgm:prSet presAssocID="{C9B71D0D-8AE6-4369-BE8C-13CBFA69BAE4}" presName="LevelOneTextNode" presStyleLbl="node0" presStyleIdx="0" presStyleCnt="1" custScaleY="108135">
        <dgm:presLayoutVars>
          <dgm:chPref val="3"/>
        </dgm:presLayoutVars>
      </dgm:prSet>
      <dgm:spPr/>
    </dgm:pt>
    <dgm:pt modelId="{A36F8D2F-F188-4D92-BAC3-55DE9B16712D}" type="pres">
      <dgm:prSet presAssocID="{C9B71D0D-8AE6-4369-BE8C-13CBFA69BAE4}" presName="level2hierChild" presStyleCnt="0"/>
      <dgm:spPr/>
    </dgm:pt>
    <dgm:pt modelId="{BB61C968-9DCC-4EA6-8245-A489E89175C4}" type="pres">
      <dgm:prSet presAssocID="{98A3B949-9C2A-416D-937A-C2A662FFD083}" presName="conn2-1" presStyleLbl="parChTrans1D2" presStyleIdx="0" presStyleCnt="6"/>
      <dgm:spPr/>
    </dgm:pt>
    <dgm:pt modelId="{BC0E5496-E555-42E1-8DCF-F5FBDF6CF4C1}" type="pres">
      <dgm:prSet presAssocID="{98A3B949-9C2A-416D-937A-C2A662FFD083}" presName="connTx" presStyleLbl="parChTrans1D2" presStyleIdx="0" presStyleCnt="6"/>
      <dgm:spPr/>
    </dgm:pt>
    <dgm:pt modelId="{1BC9EA10-E276-4514-B7F0-A19629A9C391}" type="pres">
      <dgm:prSet presAssocID="{27822FD9-003A-4F8D-81B4-1D3C292DB0B2}" presName="root2" presStyleCnt="0"/>
      <dgm:spPr/>
    </dgm:pt>
    <dgm:pt modelId="{4F2A77A7-3014-4E23-ACAC-5D024F717745}" type="pres">
      <dgm:prSet presAssocID="{27822FD9-003A-4F8D-81B4-1D3C292DB0B2}" presName="LevelTwoTextNode" presStyleLbl="node2" presStyleIdx="0" presStyleCnt="6">
        <dgm:presLayoutVars>
          <dgm:chPref val="3"/>
        </dgm:presLayoutVars>
      </dgm:prSet>
      <dgm:spPr/>
    </dgm:pt>
    <dgm:pt modelId="{2AA0D5B2-42CE-4EC8-913D-8AE5D17A697D}" type="pres">
      <dgm:prSet presAssocID="{27822FD9-003A-4F8D-81B4-1D3C292DB0B2}" presName="level3hierChild" presStyleCnt="0"/>
      <dgm:spPr/>
    </dgm:pt>
    <dgm:pt modelId="{07199404-0C1E-45EE-A709-266BB4666CC8}" type="pres">
      <dgm:prSet presAssocID="{7C3E78AA-C64C-4EE8-9F65-71A7DC7A8FAD}" presName="conn2-1" presStyleLbl="parChTrans1D2" presStyleIdx="1" presStyleCnt="6"/>
      <dgm:spPr/>
    </dgm:pt>
    <dgm:pt modelId="{BF0FCD47-39F6-46C5-8D87-38617C0DFB1E}" type="pres">
      <dgm:prSet presAssocID="{7C3E78AA-C64C-4EE8-9F65-71A7DC7A8FAD}" presName="connTx" presStyleLbl="parChTrans1D2" presStyleIdx="1" presStyleCnt="6"/>
      <dgm:spPr/>
    </dgm:pt>
    <dgm:pt modelId="{61956E52-CC45-4EB1-B004-3F8BECE4A0F8}" type="pres">
      <dgm:prSet presAssocID="{9C31C3A7-AA82-42A9-864C-4D6C2692C513}" presName="root2" presStyleCnt="0"/>
      <dgm:spPr/>
    </dgm:pt>
    <dgm:pt modelId="{C0D5CF3A-9FAC-4A36-B179-175B6E9C7FBF}" type="pres">
      <dgm:prSet presAssocID="{9C31C3A7-AA82-42A9-864C-4D6C2692C513}" presName="LevelTwoTextNode" presStyleLbl="node2" presStyleIdx="1" presStyleCnt="6">
        <dgm:presLayoutVars>
          <dgm:chPref val="3"/>
        </dgm:presLayoutVars>
      </dgm:prSet>
      <dgm:spPr/>
    </dgm:pt>
    <dgm:pt modelId="{97A533E1-9153-43F9-A97F-4D16C90A5E7C}" type="pres">
      <dgm:prSet presAssocID="{9C31C3A7-AA82-42A9-864C-4D6C2692C513}" presName="level3hierChild" presStyleCnt="0"/>
      <dgm:spPr/>
    </dgm:pt>
    <dgm:pt modelId="{9A004DA7-25B6-4DB1-9F3A-A5925984CA09}" type="pres">
      <dgm:prSet presAssocID="{8824E445-EC07-4C46-AD97-5F02E5D8121C}" presName="conn2-1" presStyleLbl="parChTrans1D2" presStyleIdx="2" presStyleCnt="6"/>
      <dgm:spPr/>
    </dgm:pt>
    <dgm:pt modelId="{F6BDD8B3-9C19-4924-B430-1757618DA48E}" type="pres">
      <dgm:prSet presAssocID="{8824E445-EC07-4C46-AD97-5F02E5D8121C}" presName="connTx" presStyleLbl="parChTrans1D2" presStyleIdx="2" presStyleCnt="6"/>
      <dgm:spPr/>
    </dgm:pt>
    <dgm:pt modelId="{CA1A0754-DA91-4B21-9971-28CFD6EEAB11}" type="pres">
      <dgm:prSet presAssocID="{47CF8F4E-8095-4158-AAF8-597AE7A0FC29}" presName="root2" presStyleCnt="0"/>
      <dgm:spPr/>
    </dgm:pt>
    <dgm:pt modelId="{A4F130A1-44A7-41E0-8F5C-5E0F15AB3C12}" type="pres">
      <dgm:prSet presAssocID="{47CF8F4E-8095-4158-AAF8-597AE7A0FC29}" presName="LevelTwoTextNode" presStyleLbl="node2" presStyleIdx="2" presStyleCnt="6">
        <dgm:presLayoutVars>
          <dgm:chPref val="3"/>
        </dgm:presLayoutVars>
      </dgm:prSet>
      <dgm:spPr/>
    </dgm:pt>
    <dgm:pt modelId="{C4D5D953-58EB-4ED3-9FEE-31DB79D487AA}" type="pres">
      <dgm:prSet presAssocID="{47CF8F4E-8095-4158-AAF8-597AE7A0FC29}" presName="level3hierChild" presStyleCnt="0"/>
      <dgm:spPr/>
    </dgm:pt>
    <dgm:pt modelId="{61EA00AF-609F-4C06-B16F-C782EC19DCD5}" type="pres">
      <dgm:prSet presAssocID="{BF6AE1D6-2BE0-47CF-8FED-3CA5F2C0E9F5}" presName="conn2-1" presStyleLbl="parChTrans1D2" presStyleIdx="3" presStyleCnt="6"/>
      <dgm:spPr/>
    </dgm:pt>
    <dgm:pt modelId="{C4B5E83B-56FC-4F17-AE8C-8E463C094630}" type="pres">
      <dgm:prSet presAssocID="{BF6AE1D6-2BE0-47CF-8FED-3CA5F2C0E9F5}" presName="connTx" presStyleLbl="parChTrans1D2" presStyleIdx="3" presStyleCnt="6"/>
      <dgm:spPr/>
    </dgm:pt>
    <dgm:pt modelId="{3C6E7AA6-E65B-4B67-82DD-C7980D70C2A4}" type="pres">
      <dgm:prSet presAssocID="{4CE03DA2-4B57-47E5-A787-225740E1B8D1}" presName="root2" presStyleCnt="0"/>
      <dgm:spPr/>
    </dgm:pt>
    <dgm:pt modelId="{1F12F51A-2CBE-4D43-A450-1B59696E2472}" type="pres">
      <dgm:prSet presAssocID="{4CE03DA2-4B57-47E5-A787-225740E1B8D1}" presName="LevelTwoTextNode" presStyleLbl="node2" presStyleIdx="3" presStyleCnt="6">
        <dgm:presLayoutVars>
          <dgm:chPref val="3"/>
        </dgm:presLayoutVars>
      </dgm:prSet>
      <dgm:spPr/>
    </dgm:pt>
    <dgm:pt modelId="{FDDA79E2-0BA9-4526-A4E4-05F479E98ECD}" type="pres">
      <dgm:prSet presAssocID="{4CE03DA2-4B57-47E5-A787-225740E1B8D1}" presName="level3hierChild" presStyleCnt="0"/>
      <dgm:spPr/>
    </dgm:pt>
    <dgm:pt modelId="{772531A6-BC47-49E2-BD20-30DF027A808D}" type="pres">
      <dgm:prSet presAssocID="{C710E2BA-F39C-4B9C-809F-331DC975946A}" presName="conn2-1" presStyleLbl="parChTrans1D2" presStyleIdx="4" presStyleCnt="6"/>
      <dgm:spPr/>
    </dgm:pt>
    <dgm:pt modelId="{0A3DDBC4-E85C-4B11-B9FE-09641ED9CA74}" type="pres">
      <dgm:prSet presAssocID="{C710E2BA-F39C-4B9C-809F-331DC975946A}" presName="connTx" presStyleLbl="parChTrans1D2" presStyleIdx="4" presStyleCnt="6"/>
      <dgm:spPr/>
    </dgm:pt>
    <dgm:pt modelId="{53C00EBE-B011-4414-B97A-1282C95A7409}" type="pres">
      <dgm:prSet presAssocID="{24C4E114-EA00-42C3-9149-A944E3025032}" presName="root2" presStyleCnt="0"/>
      <dgm:spPr/>
    </dgm:pt>
    <dgm:pt modelId="{F923DED8-C9CA-4719-A9DE-A7678EC38414}" type="pres">
      <dgm:prSet presAssocID="{24C4E114-EA00-42C3-9149-A944E3025032}" presName="LevelTwoTextNode" presStyleLbl="node2" presStyleIdx="4" presStyleCnt="6">
        <dgm:presLayoutVars>
          <dgm:chPref val="3"/>
        </dgm:presLayoutVars>
      </dgm:prSet>
      <dgm:spPr/>
    </dgm:pt>
    <dgm:pt modelId="{5B8D36E6-3084-4EF1-9529-1910A3A29F60}" type="pres">
      <dgm:prSet presAssocID="{24C4E114-EA00-42C3-9149-A944E3025032}" presName="level3hierChild" presStyleCnt="0"/>
      <dgm:spPr/>
    </dgm:pt>
    <dgm:pt modelId="{A59D7769-DC26-4DC8-B9AC-3F20C92258DD}" type="pres">
      <dgm:prSet presAssocID="{C3614ADB-EE91-46B8-A421-D80B13486EEA}" presName="conn2-1" presStyleLbl="parChTrans1D2" presStyleIdx="5" presStyleCnt="6"/>
      <dgm:spPr/>
    </dgm:pt>
    <dgm:pt modelId="{50F10657-CF4A-44F3-87A9-4CC6ECF8C001}" type="pres">
      <dgm:prSet presAssocID="{C3614ADB-EE91-46B8-A421-D80B13486EEA}" presName="connTx" presStyleLbl="parChTrans1D2" presStyleIdx="5" presStyleCnt="6"/>
      <dgm:spPr/>
    </dgm:pt>
    <dgm:pt modelId="{8B0C4597-BF62-4D41-8A2D-ECD7BCAB9B5A}" type="pres">
      <dgm:prSet presAssocID="{FEC21917-F98E-4739-823F-B49D4284F776}" presName="root2" presStyleCnt="0"/>
      <dgm:spPr/>
    </dgm:pt>
    <dgm:pt modelId="{99945371-1A9B-4121-B6E6-0E54078CA6E4}" type="pres">
      <dgm:prSet presAssocID="{FEC21917-F98E-4739-823F-B49D4284F776}" presName="LevelTwoTextNode" presStyleLbl="node2" presStyleIdx="5" presStyleCnt="6">
        <dgm:presLayoutVars>
          <dgm:chPref val="3"/>
        </dgm:presLayoutVars>
      </dgm:prSet>
      <dgm:spPr/>
    </dgm:pt>
    <dgm:pt modelId="{A36F596C-575A-443E-93F0-C9350E3B4F1B}" type="pres">
      <dgm:prSet presAssocID="{FEC21917-F98E-4739-823F-B49D4284F776}" presName="level3hierChild" presStyleCnt="0"/>
      <dgm:spPr/>
    </dgm:pt>
  </dgm:ptLst>
  <dgm:cxnLst>
    <dgm:cxn modelId="{2A6FDE0C-EC93-4B1F-B664-7628922B8511}" type="presOf" srcId="{98A3B949-9C2A-416D-937A-C2A662FFD083}" destId="{BB61C968-9DCC-4EA6-8245-A489E89175C4}" srcOrd="0" destOrd="0" presId="urn:microsoft.com/office/officeart/2008/layout/HorizontalMultiLevelHierarchy"/>
    <dgm:cxn modelId="{998C511B-0088-41EB-BFA3-830521B0DA31}" type="presOf" srcId="{FEC21917-F98E-4739-823F-B49D4284F776}" destId="{99945371-1A9B-4121-B6E6-0E54078CA6E4}" srcOrd="0" destOrd="0" presId="urn:microsoft.com/office/officeart/2008/layout/HorizontalMultiLevelHierarchy"/>
    <dgm:cxn modelId="{6D201230-CDE4-4D19-AE98-FE8F6ED16607}" type="presOf" srcId="{7C3E78AA-C64C-4EE8-9F65-71A7DC7A8FAD}" destId="{07199404-0C1E-45EE-A709-266BB4666CC8}" srcOrd="0" destOrd="0" presId="urn:microsoft.com/office/officeart/2008/layout/HorizontalMultiLevelHierarchy"/>
    <dgm:cxn modelId="{9B543030-C416-4926-AB4B-7EB21699A2D7}" type="presOf" srcId="{C3614ADB-EE91-46B8-A421-D80B13486EEA}" destId="{50F10657-CF4A-44F3-87A9-4CC6ECF8C001}" srcOrd="1" destOrd="0" presId="urn:microsoft.com/office/officeart/2008/layout/HorizontalMultiLevelHierarchy"/>
    <dgm:cxn modelId="{2339BD31-58A3-43CB-AB53-31BFB09BE355}" type="presOf" srcId="{8824E445-EC07-4C46-AD97-5F02E5D8121C}" destId="{9A004DA7-25B6-4DB1-9F3A-A5925984CA09}" srcOrd="0" destOrd="0" presId="urn:microsoft.com/office/officeart/2008/layout/HorizontalMultiLevelHierarchy"/>
    <dgm:cxn modelId="{41E83E66-A0DE-4403-B91F-8228A7546637}" type="presOf" srcId="{C710E2BA-F39C-4B9C-809F-331DC975946A}" destId="{772531A6-BC47-49E2-BD20-30DF027A808D}" srcOrd="0" destOrd="0" presId="urn:microsoft.com/office/officeart/2008/layout/HorizontalMultiLevelHierarchy"/>
    <dgm:cxn modelId="{E2CFC068-716F-42AE-ADC3-951F5765CA95}" srcId="{C9B71D0D-8AE6-4369-BE8C-13CBFA69BAE4}" destId="{4CE03DA2-4B57-47E5-A787-225740E1B8D1}" srcOrd="3" destOrd="0" parTransId="{BF6AE1D6-2BE0-47CF-8FED-3CA5F2C0E9F5}" sibTransId="{810B5280-3CBB-434C-857C-7D5E65EC14D3}"/>
    <dgm:cxn modelId="{7CAD7471-D89B-4535-A0A8-847080052313}" type="presOf" srcId="{C9B71D0D-8AE6-4369-BE8C-13CBFA69BAE4}" destId="{A5A53821-8411-412E-9050-BC7370EB97C1}" srcOrd="0" destOrd="0" presId="urn:microsoft.com/office/officeart/2008/layout/HorizontalMultiLevelHierarchy"/>
    <dgm:cxn modelId="{93F60E74-B3AF-4028-9135-BCE26803F6E3}" type="presOf" srcId="{A077E119-F8AC-445F-B6CB-B82FF1FAEB96}" destId="{D65A5E8F-D313-4613-8CF0-9E45C98BF643}" srcOrd="0" destOrd="0" presId="urn:microsoft.com/office/officeart/2008/layout/HorizontalMultiLevelHierarchy"/>
    <dgm:cxn modelId="{AE604D78-4C63-42B5-9DC8-79535E220412}" srcId="{A077E119-F8AC-445F-B6CB-B82FF1FAEB96}" destId="{C9B71D0D-8AE6-4369-BE8C-13CBFA69BAE4}" srcOrd="0" destOrd="0" parTransId="{77652167-D2B9-4ABE-992A-D25B96A259FF}" sibTransId="{59A58422-A3DD-473B-BC4C-ED74036356F2}"/>
    <dgm:cxn modelId="{FBB5EB83-5FBB-421D-A217-D3CF6D779E82}" type="presOf" srcId="{27822FD9-003A-4F8D-81B4-1D3C292DB0B2}" destId="{4F2A77A7-3014-4E23-ACAC-5D024F717745}" srcOrd="0" destOrd="0" presId="urn:microsoft.com/office/officeart/2008/layout/HorizontalMultiLevelHierarchy"/>
    <dgm:cxn modelId="{4F196F99-7F0B-489F-ADD4-7952EEAD4EEE}" type="presOf" srcId="{BF6AE1D6-2BE0-47CF-8FED-3CA5F2C0E9F5}" destId="{C4B5E83B-56FC-4F17-AE8C-8E463C094630}" srcOrd="1" destOrd="0" presId="urn:microsoft.com/office/officeart/2008/layout/HorizontalMultiLevelHierarchy"/>
    <dgm:cxn modelId="{B6B9C6AB-902D-4B32-8195-00CB8F58F8C3}" type="presOf" srcId="{9C31C3A7-AA82-42A9-864C-4D6C2692C513}" destId="{C0D5CF3A-9FAC-4A36-B179-175B6E9C7FBF}" srcOrd="0" destOrd="0" presId="urn:microsoft.com/office/officeart/2008/layout/HorizontalMultiLevelHierarchy"/>
    <dgm:cxn modelId="{5E2D68B4-C09B-4A04-8059-CB8A737E81AB}" type="presOf" srcId="{BF6AE1D6-2BE0-47CF-8FED-3CA5F2C0E9F5}" destId="{61EA00AF-609F-4C06-B16F-C782EC19DCD5}" srcOrd="0" destOrd="0" presId="urn:microsoft.com/office/officeart/2008/layout/HorizontalMultiLevelHierarchy"/>
    <dgm:cxn modelId="{447414BF-2534-48DF-8060-CFFFFF127B26}" srcId="{C9B71D0D-8AE6-4369-BE8C-13CBFA69BAE4}" destId="{24C4E114-EA00-42C3-9149-A944E3025032}" srcOrd="4" destOrd="0" parTransId="{C710E2BA-F39C-4B9C-809F-331DC975946A}" sibTransId="{E96A337A-ACC7-4DDC-B8C3-685ABB32DDF8}"/>
    <dgm:cxn modelId="{BEA00FC0-CB4E-4EA7-A82E-5A17BFD9B932}" type="presOf" srcId="{98A3B949-9C2A-416D-937A-C2A662FFD083}" destId="{BC0E5496-E555-42E1-8DCF-F5FBDF6CF4C1}" srcOrd="1" destOrd="0" presId="urn:microsoft.com/office/officeart/2008/layout/HorizontalMultiLevelHierarchy"/>
    <dgm:cxn modelId="{7686B5C8-2C0A-4FB2-A19C-68491ED7F531}" srcId="{C9B71D0D-8AE6-4369-BE8C-13CBFA69BAE4}" destId="{9C31C3A7-AA82-42A9-864C-4D6C2692C513}" srcOrd="1" destOrd="0" parTransId="{7C3E78AA-C64C-4EE8-9F65-71A7DC7A8FAD}" sibTransId="{C544AFBF-F8D0-4FEB-94F3-948D17B6C816}"/>
    <dgm:cxn modelId="{409417D7-3816-4741-9CE8-ACF9C191CD40}" srcId="{C9B71D0D-8AE6-4369-BE8C-13CBFA69BAE4}" destId="{27822FD9-003A-4F8D-81B4-1D3C292DB0B2}" srcOrd="0" destOrd="0" parTransId="{98A3B949-9C2A-416D-937A-C2A662FFD083}" sibTransId="{39A7BF80-287E-431C-A232-AD444D5C9B4E}"/>
    <dgm:cxn modelId="{0E4BC3D7-4EF6-4B89-BAE8-B5DD865CC286}" type="presOf" srcId="{24C4E114-EA00-42C3-9149-A944E3025032}" destId="{F923DED8-C9CA-4719-A9DE-A7678EC38414}" srcOrd="0" destOrd="0" presId="urn:microsoft.com/office/officeart/2008/layout/HorizontalMultiLevelHierarchy"/>
    <dgm:cxn modelId="{8E0E51D9-3E57-4886-8BC2-9ADC76B83DFB}" type="presOf" srcId="{47CF8F4E-8095-4158-AAF8-597AE7A0FC29}" destId="{A4F130A1-44A7-41E0-8F5C-5E0F15AB3C12}" srcOrd="0" destOrd="0" presId="urn:microsoft.com/office/officeart/2008/layout/HorizontalMultiLevelHierarchy"/>
    <dgm:cxn modelId="{B4E488E6-4414-4078-8AEA-ED9CB44F076D}" type="presOf" srcId="{7C3E78AA-C64C-4EE8-9F65-71A7DC7A8FAD}" destId="{BF0FCD47-39F6-46C5-8D87-38617C0DFB1E}" srcOrd="1" destOrd="0" presId="urn:microsoft.com/office/officeart/2008/layout/HorizontalMultiLevelHierarchy"/>
    <dgm:cxn modelId="{E7E4E8E8-3B21-4B8E-8BD1-F52B272E982F}" type="presOf" srcId="{4CE03DA2-4B57-47E5-A787-225740E1B8D1}" destId="{1F12F51A-2CBE-4D43-A450-1B59696E2472}" srcOrd="0" destOrd="0" presId="urn:microsoft.com/office/officeart/2008/layout/HorizontalMultiLevelHierarchy"/>
    <dgm:cxn modelId="{78FB39ED-0218-44BB-A062-1008FB4A2317}" type="presOf" srcId="{C710E2BA-F39C-4B9C-809F-331DC975946A}" destId="{0A3DDBC4-E85C-4B11-B9FE-09641ED9CA74}" srcOrd="1" destOrd="0" presId="urn:microsoft.com/office/officeart/2008/layout/HorizontalMultiLevelHierarchy"/>
    <dgm:cxn modelId="{43C1FFEF-3E91-411D-AD5F-4D932CC05F89}" srcId="{C9B71D0D-8AE6-4369-BE8C-13CBFA69BAE4}" destId="{47CF8F4E-8095-4158-AAF8-597AE7A0FC29}" srcOrd="2" destOrd="0" parTransId="{8824E445-EC07-4C46-AD97-5F02E5D8121C}" sibTransId="{EF06C85A-9A27-44CC-AF3B-21095D1C9D04}"/>
    <dgm:cxn modelId="{8328A3F3-DC79-43CF-9081-237D7E438FB5}" type="presOf" srcId="{C3614ADB-EE91-46B8-A421-D80B13486EEA}" destId="{A59D7769-DC26-4DC8-B9AC-3F20C92258DD}" srcOrd="0" destOrd="0" presId="urn:microsoft.com/office/officeart/2008/layout/HorizontalMultiLevelHierarchy"/>
    <dgm:cxn modelId="{CD97FEFA-B9CC-4CB0-9D12-C6F95B383581}" type="presOf" srcId="{8824E445-EC07-4C46-AD97-5F02E5D8121C}" destId="{F6BDD8B3-9C19-4924-B430-1757618DA48E}" srcOrd="1" destOrd="0" presId="urn:microsoft.com/office/officeart/2008/layout/HorizontalMultiLevelHierarchy"/>
    <dgm:cxn modelId="{E7771DFE-F193-4772-BB47-2033AFE34264}" srcId="{C9B71D0D-8AE6-4369-BE8C-13CBFA69BAE4}" destId="{FEC21917-F98E-4739-823F-B49D4284F776}" srcOrd="5" destOrd="0" parTransId="{C3614ADB-EE91-46B8-A421-D80B13486EEA}" sibTransId="{9748ACD9-0032-4C9B-A8B9-3D6D511711AE}"/>
    <dgm:cxn modelId="{79CF05C8-A833-4670-B1A2-83F7D332A927}" type="presParOf" srcId="{D65A5E8F-D313-4613-8CF0-9E45C98BF643}" destId="{4267A653-356F-4827-BC4E-BEB0337826F6}" srcOrd="0" destOrd="0" presId="urn:microsoft.com/office/officeart/2008/layout/HorizontalMultiLevelHierarchy"/>
    <dgm:cxn modelId="{0D0E30E1-4195-4A39-BC4E-96A4DA31AC5C}" type="presParOf" srcId="{4267A653-356F-4827-BC4E-BEB0337826F6}" destId="{A5A53821-8411-412E-9050-BC7370EB97C1}" srcOrd="0" destOrd="0" presId="urn:microsoft.com/office/officeart/2008/layout/HorizontalMultiLevelHierarchy"/>
    <dgm:cxn modelId="{63771065-F208-483B-BA35-4BAB6787DD43}" type="presParOf" srcId="{4267A653-356F-4827-BC4E-BEB0337826F6}" destId="{A36F8D2F-F188-4D92-BAC3-55DE9B16712D}" srcOrd="1" destOrd="0" presId="urn:microsoft.com/office/officeart/2008/layout/HorizontalMultiLevelHierarchy"/>
    <dgm:cxn modelId="{5D6A6826-755D-42A2-BE95-7517082363BD}" type="presParOf" srcId="{A36F8D2F-F188-4D92-BAC3-55DE9B16712D}" destId="{BB61C968-9DCC-4EA6-8245-A489E89175C4}" srcOrd="0" destOrd="0" presId="urn:microsoft.com/office/officeart/2008/layout/HorizontalMultiLevelHierarchy"/>
    <dgm:cxn modelId="{23641161-10BC-4688-B938-1247F8B88EBD}" type="presParOf" srcId="{BB61C968-9DCC-4EA6-8245-A489E89175C4}" destId="{BC0E5496-E555-42E1-8DCF-F5FBDF6CF4C1}" srcOrd="0" destOrd="0" presId="urn:microsoft.com/office/officeart/2008/layout/HorizontalMultiLevelHierarchy"/>
    <dgm:cxn modelId="{5FFFC7F6-DD2A-4D98-AC42-F6DDC1B50383}" type="presParOf" srcId="{A36F8D2F-F188-4D92-BAC3-55DE9B16712D}" destId="{1BC9EA10-E276-4514-B7F0-A19629A9C391}" srcOrd="1" destOrd="0" presId="urn:microsoft.com/office/officeart/2008/layout/HorizontalMultiLevelHierarchy"/>
    <dgm:cxn modelId="{27ED4494-295D-4EC8-896C-A7B975FB0433}" type="presParOf" srcId="{1BC9EA10-E276-4514-B7F0-A19629A9C391}" destId="{4F2A77A7-3014-4E23-ACAC-5D024F717745}" srcOrd="0" destOrd="0" presId="urn:microsoft.com/office/officeart/2008/layout/HorizontalMultiLevelHierarchy"/>
    <dgm:cxn modelId="{365CAA5C-1861-456D-A72D-CB80D920D108}" type="presParOf" srcId="{1BC9EA10-E276-4514-B7F0-A19629A9C391}" destId="{2AA0D5B2-42CE-4EC8-913D-8AE5D17A697D}" srcOrd="1" destOrd="0" presId="urn:microsoft.com/office/officeart/2008/layout/HorizontalMultiLevelHierarchy"/>
    <dgm:cxn modelId="{D78216E5-6FC8-4924-A962-EA05A3F3F342}" type="presParOf" srcId="{A36F8D2F-F188-4D92-BAC3-55DE9B16712D}" destId="{07199404-0C1E-45EE-A709-266BB4666CC8}" srcOrd="2" destOrd="0" presId="urn:microsoft.com/office/officeart/2008/layout/HorizontalMultiLevelHierarchy"/>
    <dgm:cxn modelId="{241FCBE8-58FE-4FF9-916B-846B27D6B3C9}" type="presParOf" srcId="{07199404-0C1E-45EE-A709-266BB4666CC8}" destId="{BF0FCD47-39F6-46C5-8D87-38617C0DFB1E}" srcOrd="0" destOrd="0" presId="urn:microsoft.com/office/officeart/2008/layout/HorizontalMultiLevelHierarchy"/>
    <dgm:cxn modelId="{E4617820-0E2F-4B71-8C95-37511A1F4717}" type="presParOf" srcId="{A36F8D2F-F188-4D92-BAC3-55DE9B16712D}" destId="{61956E52-CC45-4EB1-B004-3F8BECE4A0F8}" srcOrd="3" destOrd="0" presId="urn:microsoft.com/office/officeart/2008/layout/HorizontalMultiLevelHierarchy"/>
    <dgm:cxn modelId="{364BA3F7-121F-4082-8B23-685C7971BA49}" type="presParOf" srcId="{61956E52-CC45-4EB1-B004-3F8BECE4A0F8}" destId="{C0D5CF3A-9FAC-4A36-B179-175B6E9C7FBF}" srcOrd="0" destOrd="0" presId="urn:microsoft.com/office/officeart/2008/layout/HorizontalMultiLevelHierarchy"/>
    <dgm:cxn modelId="{5FFF9855-8A36-47B2-9DED-456636845FA5}" type="presParOf" srcId="{61956E52-CC45-4EB1-B004-3F8BECE4A0F8}" destId="{97A533E1-9153-43F9-A97F-4D16C90A5E7C}" srcOrd="1" destOrd="0" presId="urn:microsoft.com/office/officeart/2008/layout/HorizontalMultiLevelHierarchy"/>
    <dgm:cxn modelId="{F10E4F1D-70DF-4D21-8AB4-86D3414A8510}" type="presParOf" srcId="{A36F8D2F-F188-4D92-BAC3-55DE9B16712D}" destId="{9A004DA7-25B6-4DB1-9F3A-A5925984CA09}" srcOrd="4" destOrd="0" presId="urn:microsoft.com/office/officeart/2008/layout/HorizontalMultiLevelHierarchy"/>
    <dgm:cxn modelId="{C3BB3F2C-C795-48AB-899F-DB62D12FD8AF}" type="presParOf" srcId="{9A004DA7-25B6-4DB1-9F3A-A5925984CA09}" destId="{F6BDD8B3-9C19-4924-B430-1757618DA48E}" srcOrd="0" destOrd="0" presId="urn:microsoft.com/office/officeart/2008/layout/HorizontalMultiLevelHierarchy"/>
    <dgm:cxn modelId="{56C680E0-9720-4248-BDE4-E4755BE0972B}" type="presParOf" srcId="{A36F8D2F-F188-4D92-BAC3-55DE9B16712D}" destId="{CA1A0754-DA91-4B21-9971-28CFD6EEAB11}" srcOrd="5" destOrd="0" presId="urn:microsoft.com/office/officeart/2008/layout/HorizontalMultiLevelHierarchy"/>
    <dgm:cxn modelId="{BFBE5A3D-74B6-4561-82C3-30F92B23CF11}" type="presParOf" srcId="{CA1A0754-DA91-4B21-9971-28CFD6EEAB11}" destId="{A4F130A1-44A7-41E0-8F5C-5E0F15AB3C12}" srcOrd="0" destOrd="0" presId="urn:microsoft.com/office/officeart/2008/layout/HorizontalMultiLevelHierarchy"/>
    <dgm:cxn modelId="{7AA9A614-D5E4-4F6F-BB1A-EF1C83D31FB9}" type="presParOf" srcId="{CA1A0754-DA91-4B21-9971-28CFD6EEAB11}" destId="{C4D5D953-58EB-4ED3-9FEE-31DB79D487AA}" srcOrd="1" destOrd="0" presId="urn:microsoft.com/office/officeart/2008/layout/HorizontalMultiLevelHierarchy"/>
    <dgm:cxn modelId="{CD1CC722-7577-42C9-B5B3-912D8A88D0B7}" type="presParOf" srcId="{A36F8D2F-F188-4D92-BAC3-55DE9B16712D}" destId="{61EA00AF-609F-4C06-B16F-C782EC19DCD5}" srcOrd="6" destOrd="0" presId="urn:microsoft.com/office/officeart/2008/layout/HorizontalMultiLevelHierarchy"/>
    <dgm:cxn modelId="{07B120E6-CC0B-4AAA-AB64-95742A1A9765}" type="presParOf" srcId="{61EA00AF-609F-4C06-B16F-C782EC19DCD5}" destId="{C4B5E83B-56FC-4F17-AE8C-8E463C094630}" srcOrd="0" destOrd="0" presId="urn:microsoft.com/office/officeart/2008/layout/HorizontalMultiLevelHierarchy"/>
    <dgm:cxn modelId="{B1D113DF-E0FF-498B-8157-BD5CD4BB626A}" type="presParOf" srcId="{A36F8D2F-F188-4D92-BAC3-55DE9B16712D}" destId="{3C6E7AA6-E65B-4B67-82DD-C7980D70C2A4}" srcOrd="7" destOrd="0" presId="urn:microsoft.com/office/officeart/2008/layout/HorizontalMultiLevelHierarchy"/>
    <dgm:cxn modelId="{AA61DB34-66E4-44AF-8555-51126F115CDB}" type="presParOf" srcId="{3C6E7AA6-E65B-4B67-82DD-C7980D70C2A4}" destId="{1F12F51A-2CBE-4D43-A450-1B59696E2472}" srcOrd="0" destOrd="0" presId="urn:microsoft.com/office/officeart/2008/layout/HorizontalMultiLevelHierarchy"/>
    <dgm:cxn modelId="{15C255FF-4C3B-4182-9F27-C54801038723}" type="presParOf" srcId="{3C6E7AA6-E65B-4B67-82DD-C7980D70C2A4}" destId="{FDDA79E2-0BA9-4526-A4E4-05F479E98ECD}" srcOrd="1" destOrd="0" presId="urn:microsoft.com/office/officeart/2008/layout/HorizontalMultiLevelHierarchy"/>
    <dgm:cxn modelId="{BD40B45C-0448-481C-AFAC-F61FDA6C080A}" type="presParOf" srcId="{A36F8D2F-F188-4D92-BAC3-55DE9B16712D}" destId="{772531A6-BC47-49E2-BD20-30DF027A808D}" srcOrd="8" destOrd="0" presId="urn:microsoft.com/office/officeart/2008/layout/HorizontalMultiLevelHierarchy"/>
    <dgm:cxn modelId="{DC21141C-95E9-451F-8EFF-0AA748DAED69}" type="presParOf" srcId="{772531A6-BC47-49E2-BD20-30DF027A808D}" destId="{0A3DDBC4-E85C-4B11-B9FE-09641ED9CA74}" srcOrd="0" destOrd="0" presId="urn:microsoft.com/office/officeart/2008/layout/HorizontalMultiLevelHierarchy"/>
    <dgm:cxn modelId="{69C3ADBD-8E2A-43EA-ABC6-29F0D72F6B4A}" type="presParOf" srcId="{A36F8D2F-F188-4D92-BAC3-55DE9B16712D}" destId="{53C00EBE-B011-4414-B97A-1282C95A7409}" srcOrd="9" destOrd="0" presId="urn:microsoft.com/office/officeart/2008/layout/HorizontalMultiLevelHierarchy"/>
    <dgm:cxn modelId="{53C72918-3480-4753-B2E4-E99A9E3CC5E7}" type="presParOf" srcId="{53C00EBE-B011-4414-B97A-1282C95A7409}" destId="{F923DED8-C9CA-4719-A9DE-A7678EC38414}" srcOrd="0" destOrd="0" presId="urn:microsoft.com/office/officeart/2008/layout/HorizontalMultiLevelHierarchy"/>
    <dgm:cxn modelId="{73481A99-AE06-48D3-92BF-0188ADFFB3A3}" type="presParOf" srcId="{53C00EBE-B011-4414-B97A-1282C95A7409}" destId="{5B8D36E6-3084-4EF1-9529-1910A3A29F60}" srcOrd="1" destOrd="0" presId="urn:microsoft.com/office/officeart/2008/layout/HorizontalMultiLevelHierarchy"/>
    <dgm:cxn modelId="{03FE1085-B422-47B1-AC10-0E8E19D03D1B}" type="presParOf" srcId="{A36F8D2F-F188-4D92-BAC3-55DE9B16712D}" destId="{A59D7769-DC26-4DC8-B9AC-3F20C92258DD}" srcOrd="10" destOrd="0" presId="urn:microsoft.com/office/officeart/2008/layout/HorizontalMultiLevelHierarchy"/>
    <dgm:cxn modelId="{7D63E207-7C6D-4D33-9250-70727775658A}" type="presParOf" srcId="{A59D7769-DC26-4DC8-B9AC-3F20C92258DD}" destId="{50F10657-CF4A-44F3-87A9-4CC6ECF8C001}" srcOrd="0" destOrd="0" presId="urn:microsoft.com/office/officeart/2008/layout/HorizontalMultiLevelHierarchy"/>
    <dgm:cxn modelId="{F4418D22-166B-4208-86BD-0E971710AEC8}" type="presParOf" srcId="{A36F8D2F-F188-4D92-BAC3-55DE9B16712D}" destId="{8B0C4597-BF62-4D41-8A2D-ECD7BCAB9B5A}" srcOrd="11" destOrd="0" presId="urn:microsoft.com/office/officeart/2008/layout/HorizontalMultiLevelHierarchy"/>
    <dgm:cxn modelId="{C210CE00-3EF6-469F-87BC-F38EA447ABF7}" type="presParOf" srcId="{8B0C4597-BF62-4D41-8A2D-ECD7BCAB9B5A}" destId="{99945371-1A9B-4121-B6E6-0E54078CA6E4}" srcOrd="0" destOrd="0" presId="urn:microsoft.com/office/officeart/2008/layout/HorizontalMultiLevelHierarchy"/>
    <dgm:cxn modelId="{FEECB72A-3A9D-42AF-8721-36938EA1D20E}" type="presParOf" srcId="{8B0C4597-BF62-4D41-8A2D-ECD7BCAB9B5A}" destId="{A36F596C-575A-443E-93F0-C9350E3B4F1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0408E-A196-4444-9B6F-EC85376D6864}">
      <dsp:nvSpPr>
        <dsp:cNvPr id="0" name=""/>
        <dsp:cNvSpPr/>
      </dsp:nvSpPr>
      <dsp:spPr>
        <a:xfrm>
          <a:off x="3721998" y="983515"/>
          <a:ext cx="1891911" cy="450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790"/>
              </a:lnTo>
              <a:lnTo>
                <a:pt x="1891911" y="306790"/>
              </a:lnTo>
              <a:lnTo>
                <a:pt x="1891911" y="4501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99493-92C5-44B0-A71C-7B9E612EC20C}">
      <dsp:nvSpPr>
        <dsp:cNvPr id="0" name=""/>
        <dsp:cNvSpPr/>
      </dsp:nvSpPr>
      <dsp:spPr>
        <a:xfrm>
          <a:off x="3721998" y="2416638"/>
          <a:ext cx="2837866" cy="450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790"/>
              </a:lnTo>
              <a:lnTo>
                <a:pt x="2837866" y="306790"/>
              </a:lnTo>
              <a:lnTo>
                <a:pt x="2837866" y="45018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E7776-8393-4D58-8AD4-2A511415BEE1}">
      <dsp:nvSpPr>
        <dsp:cNvPr id="0" name=""/>
        <dsp:cNvSpPr/>
      </dsp:nvSpPr>
      <dsp:spPr>
        <a:xfrm>
          <a:off x="3721998" y="2416638"/>
          <a:ext cx="945955" cy="4501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790"/>
              </a:lnTo>
              <a:lnTo>
                <a:pt x="945955" y="306790"/>
              </a:lnTo>
              <a:lnTo>
                <a:pt x="945955" y="45018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54C7D-943C-4177-89FD-8C93BB33F3E5}">
      <dsp:nvSpPr>
        <dsp:cNvPr id="0" name=""/>
        <dsp:cNvSpPr/>
      </dsp:nvSpPr>
      <dsp:spPr>
        <a:xfrm>
          <a:off x="2776042" y="2416638"/>
          <a:ext cx="945955" cy="450188"/>
        </a:xfrm>
        <a:custGeom>
          <a:avLst/>
          <a:gdLst/>
          <a:ahLst/>
          <a:cxnLst/>
          <a:rect l="0" t="0" r="0" b="0"/>
          <a:pathLst>
            <a:path>
              <a:moveTo>
                <a:pt x="945955" y="0"/>
              </a:moveTo>
              <a:lnTo>
                <a:pt x="945955" y="306790"/>
              </a:lnTo>
              <a:lnTo>
                <a:pt x="0" y="306790"/>
              </a:lnTo>
              <a:lnTo>
                <a:pt x="0" y="45018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724E0-2D19-41B5-BBB7-D8D1B5E6014E}">
      <dsp:nvSpPr>
        <dsp:cNvPr id="0" name=""/>
        <dsp:cNvSpPr/>
      </dsp:nvSpPr>
      <dsp:spPr>
        <a:xfrm>
          <a:off x="884131" y="2416638"/>
          <a:ext cx="2837866" cy="450188"/>
        </a:xfrm>
        <a:custGeom>
          <a:avLst/>
          <a:gdLst/>
          <a:ahLst/>
          <a:cxnLst/>
          <a:rect l="0" t="0" r="0" b="0"/>
          <a:pathLst>
            <a:path>
              <a:moveTo>
                <a:pt x="2837866" y="0"/>
              </a:moveTo>
              <a:lnTo>
                <a:pt x="2837866" y="306790"/>
              </a:lnTo>
              <a:lnTo>
                <a:pt x="0" y="306790"/>
              </a:lnTo>
              <a:lnTo>
                <a:pt x="0" y="45018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20471F-0EAD-4FED-ACC8-149D5B0BB6E0}">
      <dsp:nvSpPr>
        <dsp:cNvPr id="0" name=""/>
        <dsp:cNvSpPr/>
      </dsp:nvSpPr>
      <dsp:spPr>
        <a:xfrm>
          <a:off x="3676278" y="983515"/>
          <a:ext cx="91440" cy="4501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1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36198-EFFF-471E-9D38-114C8DC85D56}">
      <dsp:nvSpPr>
        <dsp:cNvPr id="0" name=""/>
        <dsp:cNvSpPr/>
      </dsp:nvSpPr>
      <dsp:spPr>
        <a:xfrm>
          <a:off x="1830087" y="983515"/>
          <a:ext cx="1891911" cy="450188"/>
        </a:xfrm>
        <a:custGeom>
          <a:avLst/>
          <a:gdLst/>
          <a:ahLst/>
          <a:cxnLst/>
          <a:rect l="0" t="0" r="0" b="0"/>
          <a:pathLst>
            <a:path>
              <a:moveTo>
                <a:pt x="1891911" y="0"/>
              </a:moveTo>
              <a:lnTo>
                <a:pt x="1891911" y="306790"/>
              </a:lnTo>
              <a:lnTo>
                <a:pt x="0" y="306790"/>
              </a:lnTo>
              <a:lnTo>
                <a:pt x="0" y="4501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CDC41-E39D-4C64-B19E-A87100F8F55E}">
      <dsp:nvSpPr>
        <dsp:cNvPr id="0" name=""/>
        <dsp:cNvSpPr/>
      </dsp:nvSpPr>
      <dsp:spPr>
        <a:xfrm>
          <a:off x="2948034" y="581"/>
          <a:ext cx="1547927" cy="98293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3C012-5F45-40A6-A577-3A2B5BE51866}">
      <dsp:nvSpPr>
        <dsp:cNvPr id="0" name=""/>
        <dsp:cNvSpPr/>
      </dsp:nvSpPr>
      <dsp:spPr>
        <a:xfrm>
          <a:off x="3120026" y="163973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Forest Rights</a:t>
          </a:r>
          <a:endParaRPr lang="en-IN" sz="2000" b="1" kern="1200" dirty="0"/>
        </a:p>
      </dsp:txBody>
      <dsp:txXfrm>
        <a:off x="3148815" y="192762"/>
        <a:ext cx="1490349" cy="925355"/>
      </dsp:txXfrm>
    </dsp:sp>
    <dsp:sp modelId="{A6F12626-0DD5-4A1A-B6DB-3DD097C9BFBC}">
      <dsp:nvSpPr>
        <dsp:cNvPr id="0" name=""/>
        <dsp:cNvSpPr/>
      </dsp:nvSpPr>
      <dsp:spPr>
        <a:xfrm>
          <a:off x="1056123" y="1433704"/>
          <a:ext cx="1547927" cy="9829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BDCE1-93FF-46A4-81D1-AAFE06B54D76}">
      <dsp:nvSpPr>
        <dsp:cNvPr id="0" name=""/>
        <dsp:cNvSpPr/>
      </dsp:nvSpPr>
      <dsp:spPr>
        <a:xfrm>
          <a:off x="1228115" y="1597096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Individual Forest Rights</a:t>
          </a:r>
          <a:endParaRPr lang="en-IN" sz="1400" kern="1200" dirty="0"/>
        </a:p>
      </dsp:txBody>
      <dsp:txXfrm>
        <a:off x="1256904" y="1625885"/>
        <a:ext cx="1490349" cy="925355"/>
      </dsp:txXfrm>
    </dsp:sp>
    <dsp:sp modelId="{3EBF2C5A-6A98-418B-A513-993BF72660A4}">
      <dsp:nvSpPr>
        <dsp:cNvPr id="0" name=""/>
        <dsp:cNvSpPr/>
      </dsp:nvSpPr>
      <dsp:spPr>
        <a:xfrm>
          <a:off x="2948034" y="1433704"/>
          <a:ext cx="1547927" cy="982933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69D14-FBE1-4A3E-860F-E48BDC3F1700}">
      <dsp:nvSpPr>
        <dsp:cNvPr id="0" name=""/>
        <dsp:cNvSpPr/>
      </dsp:nvSpPr>
      <dsp:spPr>
        <a:xfrm>
          <a:off x="3120026" y="1597096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Community Rights</a:t>
          </a:r>
          <a:endParaRPr lang="en-IN" sz="1400" kern="1200" dirty="0"/>
        </a:p>
      </dsp:txBody>
      <dsp:txXfrm>
        <a:off x="3148815" y="1625885"/>
        <a:ext cx="1490349" cy="925355"/>
      </dsp:txXfrm>
    </dsp:sp>
    <dsp:sp modelId="{3B932612-0D21-4582-A172-9819E8033AB0}">
      <dsp:nvSpPr>
        <dsp:cNvPr id="0" name=""/>
        <dsp:cNvSpPr/>
      </dsp:nvSpPr>
      <dsp:spPr>
        <a:xfrm>
          <a:off x="110167" y="2866827"/>
          <a:ext cx="1547927" cy="9829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FDB02-4B63-4F63-9C42-117709434345}">
      <dsp:nvSpPr>
        <dsp:cNvPr id="0" name=""/>
        <dsp:cNvSpPr/>
      </dsp:nvSpPr>
      <dsp:spPr>
        <a:xfrm>
          <a:off x="282159" y="3030219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Right over Community Forest Resources</a:t>
          </a:r>
          <a:endParaRPr lang="en-IN" sz="1400" kern="1200" dirty="0"/>
        </a:p>
      </dsp:txBody>
      <dsp:txXfrm>
        <a:off x="310948" y="3059008"/>
        <a:ext cx="1490349" cy="925355"/>
      </dsp:txXfrm>
    </dsp:sp>
    <dsp:sp modelId="{5110A20E-EE07-4BA3-91E0-FC04680E5C96}">
      <dsp:nvSpPr>
        <dsp:cNvPr id="0" name=""/>
        <dsp:cNvSpPr/>
      </dsp:nvSpPr>
      <dsp:spPr>
        <a:xfrm>
          <a:off x="2002079" y="2866827"/>
          <a:ext cx="1547927" cy="9829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6EA7E-947C-4E64-B499-8379995BC858}">
      <dsp:nvSpPr>
        <dsp:cNvPr id="0" name=""/>
        <dsp:cNvSpPr/>
      </dsp:nvSpPr>
      <dsp:spPr>
        <a:xfrm>
          <a:off x="2174071" y="3030219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Right over Habitat</a:t>
          </a:r>
          <a:endParaRPr lang="en-IN" sz="1400" kern="1200" dirty="0"/>
        </a:p>
      </dsp:txBody>
      <dsp:txXfrm>
        <a:off x="2202860" y="3059008"/>
        <a:ext cx="1490349" cy="925355"/>
      </dsp:txXfrm>
    </dsp:sp>
    <dsp:sp modelId="{A72245A0-875A-4638-84DE-F99CCEDDA49B}">
      <dsp:nvSpPr>
        <dsp:cNvPr id="0" name=""/>
        <dsp:cNvSpPr/>
      </dsp:nvSpPr>
      <dsp:spPr>
        <a:xfrm>
          <a:off x="3893990" y="2866827"/>
          <a:ext cx="1547927" cy="9829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B3CFD-C40E-435C-B45E-7F45EFCAF9E8}">
      <dsp:nvSpPr>
        <dsp:cNvPr id="0" name=""/>
        <dsp:cNvSpPr/>
      </dsp:nvSpPr>
      <dsp:spPr>
        <a:xfrm>
          <a:off x="4065982" y="3030219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Right over Seasonal Landscape</a:t>
          </a:r>
          <a:endParaRPr lang="en-IN" sz="1400" kern="1200" dirty="0"/>
        </a:p>
      </dsp:txBody>
      <dsp:txXfrm>
        <a:off x="4094771" y="3059008"/>
        <a:ext cx="1490349" cy="925355"/>
      </dsp:txXfrm>
    </dsp:sp>
    <dsp:sp modelId="{D2795286-F862-40FE-AF6B-37491599883D}">
      <dsp:nvSpPr>
        <dsp:cNvPr id="0" name=""/>
        <dsp:cNvSpPr/>
      </dsp:nvSpPr>
      <dsp:spPr>
        <a:xfrm>
          <a:off x="5785901" y="2866827"/>
          <a:ext cx="1547927" cy="9829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7EFABB-1252-42CD-8BD3-D12FF1EBD291}">
      <dsp:nvSpPr>
        <dsp:cNvPr id="0" name=""/>
        <dsp:cNvSpPr/>
      </dsp:nvSpPr>
      <dsp:spPr>
        <a:xfrm>
          <a:off x="5957893" y="3030219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Conversion of Forest Villages into Revenue village</a:t>
          </a:r>
          <a:endParaRPr lang="en-IN" sz="1400" kern="1200" dirty="0"/>
        </a:p>
      </dsp:txBody>
      <dsp:txXfrm>
        <a:off x="5986682" y="3059008"/>
        <a:ext cx="1490349" cy="925355"/>
      </dsp:txXfrm>
    </dsp:sp>
    <dsp:sp modelId="{05B56C2D-C472-46D7-B18F-46EFF9A7F754}">
      <dsp:nvSpPr>
        <dsp:cNvPr id="0" name=""/>
        <dsp:cNvSpPr/>
      </dsp:nvSpPr>
      <dsp:spPr>
        <a:xfrm>
          <a:off x="4839946" y="1433704"/>
          <a:ext cx="1547927" cy="982933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E56F34-0684-45E9-929D-64DBED52BD9C}">
      <dsp:nvSpPr>
        <dsp:cNvPr id="0" name=""/>
        <dsp:cNvSpPr/>
      </dsp:nvSpPr>
      <dsp:spPr>
        <a:xfrm>
          <a:off x="5011938" y="1597096"/>
          <a:ext cx="1547927" cy="982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Developmental Rights</a:t>
          </a:r>
          <a:endParaRPr lang="en-IN" sz="1400" kern="1200" dirty="0"/>
        </a:p>
      </dsp:txBody>
      <dsp:txXfrm>
        <a:off x="5040727" y="1625885"/>
        <a:ext cx="1490349" cy="925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5E5757-9ABC-4955-978A-4545FEEB0972}">
      <dsp:nvSpPr>
        <dsp:cNvPr id="0" name=""/>
        <dsp:cNvSpPr/>
      </dsp:nvSpPr>
      <dsp:spPr>
        <a:xfrm>
          <a:off x="6637955" y="2664690"/>
          <a:ext cx="266818" cy="818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242"/>
              </a:lnTo>
              <a:lnTo>
                <a:pt x="266818" y="8182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86B160-0A6D-4AB9-8581-854FE4271240}">
      <dsp:nvSpPr>
        <dsp:cNvPr id="0" name=""/>
        <dsp:cNvSpPr/>
      </dsp:nvSpPr>
      <dsp:spPr>
        <a:xfrm>
          <a:off x="4120969" y="1401750"/>
          <a:ext cx="3228500" cy="373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772"/>
              </a:lnTo>
              <a:lnTo>
                <a:pt x="3228500" y="186772"/>
              </a:lnTo>
              <a:lnTo>
                <a:pt x="3228500" y="3735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C1F692-0A8B-4365-BB4A-45D938A81E0B}">
      <dsp:nvSpPr>
        <dsp:cNvPr id="0" name=""/>
        <dsp:cNvSpPr/>
      </dsp:nvSpPr>
      <dsp:spPr>
        <a:xfrm>
          <a:off x="4485621" y="2664690"/>
          <a:ext cx="266818" cy="818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242"/>
              </a:lnTo>
              <a:lnTo>
                <a:pt x="266818" y="8182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79893B-BB73-4F34-B57B-20D19F83AC83}">
      <dsp:nvSpPr>
        <dsp:cNvPr id="0" name=""/>
        <dsp:cNvSpPr/>
      </dsp:nvSpPr>
      <dsp:spPr>
        <a:xfrm>
          <a:off x="4120969" y="1401750"/>
          <a:ext cx="1076166" cy="373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772"/>
              </a:lnTo>
              <a:lnTo>
                <a:pt x="1076166" y="186772"/>
              </a:lnTo>
              <a:lnTo>
                <a:pt x="1076166" y="3735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1CC4E-C3A3-4FC3-A307-D92BE45B9BFC}">
      <dsp:nvSpPr>
        <dsp:cNvPr id="0" name=""/>
        <dsp:cNvSpPr/>
      </dsp:nvSpPr>
      <dsp:spPr>
        <a:xfrm>
          <a:off x="2333287" y="2664690"/>
          <a:ext cx="266818" cy="818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242"/>
              </a:lnTo>
              <a:lnTo>
                <a:pt x="266818" y="8182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5AEB0-EAB5-454E-AFBE-243748681BF3}">
      <dsp:nvSpPr>
        <dsp:cNvPr id="0" name=""/>
        <dsp:cNvSpPr/>
      </dsp:nvSpPr>
      <dsp:spPr>
        <a:xfrm>
          <a:off x="3044803" y="1401750"/>
          <a:ext cx="1076166" cy="373545"/>
        </a:xfrm>
        <a:custGeom>
          <a:avLst/>
          <a:gdLst/>
          <a:ahLst/>
          <a:cxnLst/>
          <a:rect l="0" t="0" r="0" b="0"/>
          <a:pathLst>
            <a:path>
              <a:moveTo>
                <a:pt x="1076166" y="0"/>
              </a:moveTo>
              <a:lnTo>
                <a:pt x="1076166" y="186772"/>
              </a:lnTo>
              <a:lnTo>
                <a:pt x="0" y="186772"/>
              </a:lnTo>
              <a:lnTo>
                <a:pt x="0" y="3735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DB5A4-EBD4-4D4E-8827-712B9BD0B3A8}">
      <dsp:nvSpPr>
        <dsp:cNvPr id="0" name=""/>
        <dsp:cNvSpPr/>
      </dsp:nvSpPr>
      <dsp:spPr>
        <a:xfrm>
          <a:off x="180953" y="2664690"/>
          <a:ext cx="266818" cy="818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242"/>
              </a:lnTo>
              <a:lnTo>
                <a:pt x="266818" y="8182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61B96-B9B1-410C-902E-CEA6C5E90DA8}">
      <dsp:nvSpPr>
        <dsp:cNvPr id="0" name=""/>
        <dsp:cNvSpPr/>
      </dsp:nvSpPr>
      <dsp:spPr>
        <a:xfrm>
          <a:off x="892469" y="1401750"/>
          <a:ext cx="3228500" cy="373545"/>
        </a:xfrm>
        <a:custGeom>
          <a:avLst/>
          <a:gdLst/>
          <a:ahLst/>
          <a:cxnLst/>
          <a:rect l="0" t="0" r="0" b="0"/>
          <a:pathLst>
            <a:path>
              <a:moveTo>
                <a:pt x="3228500" y="0"/>
              </a:moveTo>
              <a:lnTo>
                <a:pt x="3228500" y="186772"/>
              </a:lnTo>
              <a:lnTo>
                <a:pt x="0" y="186772"/>
              </a:lnTo>
              <a:lnTo>
                <a:pt x="0" y="3735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DD2F6-20A0-489B-8717-DAD812F0D1FE}">
      <dsp:nvSpPr>
        <dsp:cNvPr id="0" name=""/>
        <dsp:cNvSpPr/>
      </dsp:nvSpPr>
      <dsp:spPr>
        <a:xfrm>
          <a:off x="3231575" y="512356"/>
          <a:ext cx="1778788" cy="889394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Individual Forest Rights</a:t>
          </a:r>
        </a:p>
      </dsp:txBody>
      <dsp:txXfrm>
        <a:off x="3231575" y="512356"/>
        <a:ext cx="1778788" cy="889394"/>
      </dsp:txXfrm>
    </dsp:sp>
    <dsp:sp modelId="{53CE2774-ED1A-47B8-931B-59A572087646}">
      <dsp:nvSpPr>
        <dsp:cNvPr id="0" name=""/>
        <dsp:cNvSpPr/>
      </dsp:nvSpPr>
      <dsp:spPr>
        <a:xfrm>
          <a:off x="3075" y="1775295"/>
          <a:ext cx="1778788" cy="889394"/>
        </a:xfrm>
        <a:prstGeom prst="rect">
          <a:avLst/>
        </a:prstGeom>
        <a:gradFill rotWithShape="0">
          <a:gsLst>
            <a:gs pos="0">
              <a:schemeClr val="tx1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Self-Cultivation</a:t>
          </a:r>
        </a:p>
      </dsp:txBody>
      <dsp:txXfrm>
        <a:off x="3075" y="1775295"/>
        <a:ext cx="1778788" cy="889394"/>
      </dsp:txXfrm>
    </dsp:sp>
    <dsp:sp modelId="{3238DE4B-AD9B-4D05-A84A-DA75D6A1C804}">
      <dsp:nvSpPr>
        <dsp:cNvPr id="0" name=""/>
        <dsp:cNvSpPr/>
      </dsp:nvSpPr>
      <dsp:spPr>
        <a:xfrm>
          <a:off x="447772" y="3038235"/>
          <a:ext cx="1778788" cy="8893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Actual Occupation or Max. 4 hects.</a:t>
          </a:r>
        </a:p>
      </dsp:txBody>
      <dsp:txXfrm>
        <a:off x="447772" y="3038235"/>
        <a:ext cx="1778788" cy="889394"/>
      </dsp:txXfrm>
    </dsp:sp>
    <dsp:sp modelId="{36CF3C6D-4946-4007-B0C3-6B9B3499DFA1}">
      <dsp:nvSpPr>
        <dsp:cNvPr id="0" name=""/>
        <dsp:cNvSpPr/>
      </dsp:nvSpPr>
      <dsp:spPr>
        <a:xfrm>
          <a:off x="2155408" y="1775295"/>
          <a:ext cx="1778788" cy="889394"/>
        </a:xfrm>
        <a:prstGeom prst="rect">
          <a:avLst/>
        </a:prstGeom>
        <a:gradFill rotWithShape="0">
          <a:gsLst>
            <a:gs pos="0">
              <a:srgbClr val="C00000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In or over Disputed Land</a:t>
          </a:r>
        </a:p>
      </dsp:txBody>
      <dsp:txXfrm>
        <a:off x="2155408" y="1775295"/>
        <a:ext cx="1778788" cy="889394"/>
      </dsp:txXfrm>
    </dsp:sp>
    <dsp:sp modelId="{116602CB-BF6D-48DC-AEEC-9E1F992B8F5B}">
      <dsp:nvSpPr>
        <dsp:cNvPr id="0" name=""/>
        <dsp:cNvSpPr/>
      </dsp:nvSpPr>
      <dsp:spPr>
        <a:xfrm>
          <a:off x="2600105" y="3038235"/>
          <a:ext cx="1778788" cy="8893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Actual Occupied Area</a:t>
          </a:r>
        </a:p>
      </dsp:txBody>
      <dsp:txXfrm>
        <a:off x="2600105" y="3038235"/>
        <a:ext cx="1778788" cy="889394"/>
      </dsp:txXfrm>
    </dsp:sp>
    <dsp:sp modelId="{D8EFFD28-5771-4094-91BC-4A694713FB5A}">
      <dsp:nvSpPr>
        <dsp:cNvPr id="0" name=""/>
        <dsp:cNvSpPr/>
      </dsp:nvSpPr>
      <dsp:spPr>
        <a:xfrm>
          <a:off x="4307742" y="1775295"/>
          <a:ext cx="1778788" cy="889394"/>
        </a:xfrm>
        <a:prstGeom prst="rect">
          <a:avLst/>
        </a:prstGeom>
        <a:gradFill flip="none" rotWithShape="1">
          <a:gsLst>
            <a:gs pos="0">
              <a:schemeClr val="accent2">
                <a:lumMod val="75000"/>
              </a:schemeClr>
            </a:gs>
            <a:gs pos="80000">
              <a:scrgbClr r="0" g="0" b="0">
                <a:shade val="93000"/>
                <a:satMod val="130000"/>
              </a:scrgbClr>
            </a:gs>
            <a:gs pos="100000">
              <a:scrgbClr r="0" g="0" b="0">
                <a:shade val="94000"/>
                <a:satMod val="135000"/>
              </a:scrgb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Conversion of Pattas or Leases</a:t>
          </a:r>
        </a:p>
      </dsp:txBody>
      <dsp:txXfrm>
        <a:off x="4307742" y="1775295"/>
        <a:ext cx="1778788" cy="889394"/>
      </dsp:txXfrm>
    </dsp:sp>
    <dsp:sp modelId="{6F79C887-0345-4595-84C0-5045D2822ACF}">
      <dsp:nvSpPr>
        <dsp:cNvPr id="0" name=""/>
        <dsp:cNvSpPr/>
      </dsp:nvSpPr>
      <dsp:spPr>
        <a:xfrm>
          <a:off x="4752439" y="3038235"/>
          <a:ext cx="1778788" cy="8893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Actual Area mentioned</a:t>
          </a:r>
        </a:p>
      </dsp:txBody>
      <dsp:txXfrm>
        <a:off x="4752439" y="3038235"/>
        <a:ext cx="1778788" cy="889394"/>
      </dsp:txXfrm>
    </dsp:sp>
    <dsp:sp modelId="{1E399BC8-BC78-4A10-BECC-CF42EFBB4474}">
      <dsp:nvSpPr>
        <dsp:cNvPr id="0" name=""/>
        <dsp:cNvSpPr/>
      </dsp:nvSpPr>
      <dsp:spPr>
        <a:xfrm>
          <a:off x="6460076" y="1775295"/>
          <a:ext cx="1778788" cy="889394"/>
        </a:xfrm>
        <a:prstGeom prst="rect">
          <a:avLst/>
        </a:prstGeom>
        <a:gradFill flip="none" rotWithShape="1">
          <a:gsLst>
            <a:gs pos="0">
              <a:srgbClr val="1E550B"/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In situ or alternative land</a:t>
          </a:r>
        </a:p>
      </dsp:txBody>
      <dsp:txXfrm>
        <a:off x="6460076" y="1775295"/>
        <a:ext cx="1778788" cy="889394"/>
      </dsp:txXfrm>
    </dsp:sp>
    <dsp:sp modelId="{DA2E526D-26A8-457A-9068-78578257A443}">
      <dsp:nvSpPr>
        <dsp:cNvPr id="0" name=""/>
        <dsp:cNvSpPr/>
      </dsp:nvSpPr>
      <dsp:spPr>
        <a:xfrm>
          <a:off x="6904773" y="3038235"/>
          <a:ext cx="1778788" cy="8893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Actual Occupation or equivalent area</a:t>
          </a:r>
        </a:p>
      </dsp:txBody>
      <dsp:txXfrm>
        <a:off x="6904773" y="3038235"/>
        <a:ext cx="1778788" cy="889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C745E-16CA-4B7F-BEB4-9D4544C90F34}">
      <dsp:nvSpPr>
        <dsp:cNvPr id="0" name=""/>
        <dsp:cNvSpPr/>
      </dsp:nvSpPr>
      <dsp:spPr>
        <a:xfrm>
          <a:off x="4664197" y="4308798"/>
          <a:ext cx="6165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6545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4957056" y="4339104"/>
        <a:ext cx="30827" cy="30827"/>
      </dsp:txXfrm>
    </dsp:sp>
    <dsp:sp modelId="{772531A6-BC47-49E2-BD20-30DF027A808D}">
      <dsp:nvSpPr>
        <dsp:cNvPr id="0" name=""/>
        <dsp:cNvSpPr/>
      </dsp:nvSpPr>
      <dsp:spPr>
        <a:xfrm>
          <a:off x="964922" y="2592288"/>
          <a:ext cx="616545" cy="176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8272" y="0"/>
              </a:lnTo>
              <a:lnTo>
                <a:pt x="308272" y="1762230"/>
              </a:lnTo>
              <a:lnTo>
                <a:pt x="616545" y="17622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700" b="1" kern="1200">
            <a:latin typeface="Times New Roman" pitchFamily="18" charset="0"/>
            <a:cs typeface="Times New Roman" pitchFamily="18" charset="0"/>
          </a:endParaRPr>
        </a:p>
      </dsp:txBody>
      <dsp:txXfrm>
        <a:off x="1226521" y="3426728"/>
        <a:ext cx="93348" cy="93348"/>
      </dsp:txXfrm>
    </dsp:sp>
    <dsp:sp modelId="{A77244FB-90CF-4B02-86EA-244B3E17D6FB}">
      <dsp:nvSpPr>
        <dsp:cNvPr id="0" name=""/>
        <dsp:cNvSpPr/>
      </dsp:nvSpPr>
      <dsp:spPr>
        <a:xfrm>
          <a:off x="4664197" y="3133978"/>
          <a:ext cx="6165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6545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4957056" y="3164284"/>
        <a:ext cx="30827" cy="30827"/>
      </dsp:txXfrm>
    </dsp:sp>
    <dsp:sp modelId="{61EA00AF-609F-4C06-B16F-C782EC19DCD5}">
      <dsp:nvSpPr>
        <dsp:cNvPr id="0" name=""/>
        <dsp:cNvSpPr/>
      </dsp:nvSpPr>
      <dsp:spPr>
        <a:xfrm>
          <a:off x="964922" y="2592288"/>
          <a:ext cx="616545" cy="587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8272" y="0"/>
              </a:lnTo>
              <a:lnTo>
                <a:pt x="308272" y="587410"/>
              </a:lnTo>
              <a:lnTo>
                <a:pt x="616545" y="58741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251906" y="2864703"/>
        <a:ext cx="42578" cy="42578"/>
      </dsp:txXfrm>
    </dsp:sp>
    <dsp:sp modelId="{A8820C5E-57DF-4D8F-A390-7A6402C1E95C}">
      <dsp:nvSpPr>
        <dsp:cNvPr id="0" name=""/>
        <dsp:cNvSpPr/>
      </dsp:nvSpPr>
      <dsp:spPr>
        <a:xfrm>
          <a:off x="4664197" y="1959157"/>
          <a:ext cx="6165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6545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4957056" y="1989464"/>
        <a:ext cx="30827" cy="30827"/>
      </dsp:txXfrm>
    </dsp:sp>
    <dsp:sp modelId="{9A004DA7-25B6-4DB1-9F3A-A5925984CA09}">
      <dsp:nvSpPr>
        <dsp:cNvPr id="0" name=""/>
        <dsp:cNvSpPr/>
      </dsp:nvSpPr>
      <dsp:spPr>
        <a:xfrm>
          <a:off x="964922" y="2004877"/>
          <a:ext cx="616545" cy="587410"/>
        </a:xfrm>
        <a:custGeom>
          <a:avLst/>
          <a:gdLst/>
          <a:ahLst/>
          <a:cxnLst/>
          <a:rect l="0" t="0" r="0" b="0"/>
          <a:pathLst>
            <a:path>
              <a:moveTo>
                <a:pt x="0" y="587410"/>
              </a:moveTo>
              <a:lnTo>
                <a:pt x="308272" y="587410"/>
              </a:lnTo>
              <a:lnTo>
                <a:pt x="308272" y="0"/>
              </a:lnTo>
              <a:lnTo>
                <a:pt x="61654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251906" y="2277293"/>
        <a:ext cx="42578" cy="42578"/>
      </dsp:txXfrm>
    </dsp:sp>
    <dsp:sp modelId="{B2C25472-BE0F-4A45-88F2-098D39388D17}">
      <dsp:nvSpPr>
        <dsp:cNvPr id="0" name=""/>
        <dsp:cNvSpPr/>
      </dsp:nvSpPr>
      <dsp:spPr>
        <a:xfrm>
          <a:off x="4664197" y="784337"/>
          <a:ext cx="6165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6545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4957056" y="814643"/>
        <a:ext cx="30827" cy="30827"/>
      </dsp:txXfrm>
    </dsp:sp>
    <dsp:sp modelId="{A698988D-F8F2-48B8-A392-798157E70B30}">
      <dsp:nvSpPr>
        <dsp:cNvPr id="0" name=""/>
        <dsp:cNvSpPr/>
      </dsp:nvSpPr>
      <dsp:spPr>
        <a:xfrm>
          <a:off x="964922" y="830057"/>
          <a:ext cx="616545" cy="1762230"/>
        </a:xfrm>
        <a:custGeom>
          <a:avLst/>
          <a:gdLst/>
          <a:ahLst/>
          <a:cxnLst/>
          <a:rect l="0" t="0" r="0" b="0"/>
          <a:pathLst>
            <a:path>
              <a:moveTo>
                <a:pt x="0" y="1762230"/>
              </a:moveTo>
              <a:lnTo>
                <a:pt x="308272" y="1762230"/>
              </a:lnTo>
              <a:lnTo>
                <a:pt x="308272" y="0"/>
              </a:lnTo>
              <a:lnTo>
                <a:pt x="61654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700" b="1" kern="1200">
            <a:latin typeface="Times New Roman" pitchFamily="18" charset="0"/>
            <a:cs typeface="Times New Roman" pitchFamily="18" charset="0"/>
          </a:endParaRPr>
        </a:p>
      </dsp:txBody>
      <dsp:txXfrm>
        <a:off x="1226521" y="1664498"/>
        <a:ext cx="93348" cy="93348"/>
      </dsp:txXfrm>
    </dsp:sp>
    <dsp:sp modelId="{A5A53821-8411-412E-9050-BC7370EB97C1}">
      <dsp:nvSpPr>
        <dsp:cNvPr id="0" name=""/>
        <dsp:cNvSpPr/>
      </dsp:nvSpPr>
      <dsp:spPr>
        <a:xfrm rot="16200000">
          <a:off x="-2096634" y="2122359"/>
          <a:ext cx="5183257" cy="939856"/>
        </a:xfrm>
        <a:prstGeom prst="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800" b="1" kern="1200" dirty="0">
              <a:latin typeface="Times New Roman" pitchFamily="18" charset="0"/>
              <a:cs typeface="Times New Roman" pitchFamily="18" charset="0"/>
            </a:rPr>
            <a:t>Community Rights</a:t>
          </a:r>
        </a:p>
      </dsp:txBody>
      <dsp:txXfrm>
        <a:off x="-2096634" y="2122359"/>
        <a:ext cx="5183257" cy="939856"/>
      </dsp:txXfrm>
    </dsp:sp>
    <dsp:sp modelId="{5B35F28A-F5A0-4E12-9CB8-E8F83B43872A}">
      <dsp:nvSpPr>
        <dsp:cNvPr id="0" name=""/>
        <dsp:cNvSpPr/>
      </dsp:nvSpPr>
      <dsp:spPr>
        <a:xfrm>
          <a:off x="1581468" y="360129"/>
          <a:ext cx="3082728" cy="939856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 err="1">
              <a:latin typeface="Times New Roman" pitchFamily="18" charset="0"/>
              <a:cs typeface="Times New Roman" pitchFamily="18" charset="0"/>
            </a:rPr>
            <a:t>Nistari</a:t>
          </a: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 including those used in erstwhile princely States </a:t>
          </a:r>
        </a:p>
      </dsp:txBody>
      <dsp:txXfrm>
        <a:off x="1581468" y="360129"/>
        <a:ext cx="3082728" cy="939856"/>
      </dsp:txXfrm>
    </dsp:sp>
    <dsp:sp modelId="{DBB1E849-971D-45E7-9C4E-01E8943F9098}">
      <dsp:nvSpPr>
        <dsp:cNvPr id="0" name=""/>
        <dsp:cNvSpPr/>
      </dsp:nvSpPr>
      <dsp:spPr>
        <a:xfrm>
          <a:off x="5280742" y="360129"/>
          <a:ext cx="3082728" cy="939856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As Defined in the </a:t>
          </a:r>
          <a:r>
            <a:rPr lang="en-IN" sz="1900" b="1" kern="1200" dirty="0" err="1">
              <a:latin typeface="Times New Roman" pitchFamily="18" charset="0"/>
              <a:cs typeface="Times New Roman" pitchFamily="18" charset="0"/>
            </a:rPr>
            <a:t>Nistari</a:t>
          </a: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IN" sz="1900" b="1" kern="1200" dirty="0" err="1">
              <a:latin typeface="Times New Roman" pitchFamily="18" charset="0"/>
              <a:cs typeface="Times New Roman" pitchFamily="18" charset="0"/>
            </a:rPr>
            <a:t>Patra</a:t>
          </a: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 or any other document</a:t>
          </a:r>
        </a:p>
      </dsp:txBody>
      <dsp:txXfrm>
        <a:off x="5280742" y="360129"/>
        <a:ext cx="3082728" cy="939856"/>
      </dsp:txXfrm>
    </dsp:sp>
    <dsp:sp modelId="{A4F130A1-44A7-41E0-8F5C-5E0F15AB3C12}">
      <dsp:nvSpPr>
        <dsp:cNvPr id="0" name=""/>
        <dsp:cNvSpPr/>
      </dsp:nvSpPr>
      <dsp:spPr>
        <a:xfrm>
          <a:off x="1581468" y="1534949"/>
          <a:ext cx="3082728" cy="939856"/>
        </a:xfrm>
        <a:prstGeom prst="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Right of ownership, access to collect, use and dispose of MFP</a:t>
          </a:r>
        </a:p>
      </dsp:txBody>
      <dsp:txXfrm>
        <a:off x="1581468" y="1534949"/>
        <a:ext cx="3082728" cy="939856"/>
      </dsp:txXfrm>
    </dsp:sp>
    <dsp:sp modelId="{B424030F-3645-4C9C-882E-7AFD084F41E8}">
      <dsp:nvSpPr>
        <dsp:cNvPr id="0" name=""/>
        <dsp:cNvSpPr/>
      </dsp:nvSpPr>
      <dsp:spPr>
        <a:xfrm>
          <a:off x="5280742" y="1534949"/>
          <a:ext cx="3082728" cy="939856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Within and Outside the village boundary</a:t>
          </a:r>
        </a:p>
      </dsp:txBody>
      <dsp:txXfrm>
        <a:off x="5280742" y="1534949"/>
        <a:ext cx="3082728" cy="939856"/>
      </dsp:txXfrm>
    </dsp:sp>
    <dsp:sp modelId="{1F12F51A-2CBE-4D43-A450-1B59696E2472}">
      <dsp:nvSpPr>
        <dsp:cNvPr id="0" name=""/>
        <dsp:cNvSpPr/>
      </dsp:nvSpPr>
      <dsp:spPr>
        <a:xfrm>
          <a:off x="1581468" y="2709770"/>
          <a:ext cx="3082728" cy="939856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Right of uses or entitlements such as fish &amp; other products of water bodies, grazing</a:t>
          </a:r>
        </a:p>
      </dsp:txBody>
      <dsp:txXfrm>
        <a:off x="1581468" y="2709770"/>
        <a:ext cx="3082728" cy="939856"/>
      </dsp:txXfrm>
    </dsp:sp>
    <dsp:sp modelId="{CB0C71E8-9C05-4652-B46E-00B4F70E810C}">
      <dsp:nvSpPr>
        <dsp:cNvPr id="0" name=""/>
        <dsp:cNvSpPr/>
      </dsp:nvSpPr>
      <dsp:spPr>
        <a:xfrm>
          <a:off x="5280742" y="2709770"/>
          <a:ext cx="3082728" cy="939856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Traditionally use Area</a:t>
          </a:r>
        </a:p>
      </dsp:txBody>
      <dsp:txXfrm>
        <a:off x="5280742" y="2709770"/>
        <a:ext cx="3082728" cy="939856"/>
      </dsp:txXfrm>
    </dsp:sp>
    <dsp:sp modelId="{F923DED8-C9CA-4719-A9DE-A7678EC38414}">
      <dsp:nvSpPr>
        <dsp:cNvPr id="0" name=""/>
        <dsp:cNvSpPr/>
      </dsp:nvSpPr>
      <dsp:spPr>
        <a:xfrm>
          <a:off x="1581468" y="3884590"/>
          <a:ext cx="3082728" cy="939856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Traditional Seasonal Resource Access of Nomads or Pastoralist Communities</a:t>
          </a:r>
        </a:p>
      </dsp:txBody>
      <dsp:txXfrm>
        <a:off x="1581468" y="3884590"/>
        <a:ext cx="3082728" cy="939856"/>
      </dsp:txXfrm>
    </dsp:sp>
    <dsp:sp modelId="{7E5AB1D6-A490-42D6-9371-68B22F0AEE3B}">
      <dsp:nvSpPr>
        <dsp:cNvPr id="0" name=""/>
        <dsp:cNvSpPr/>
      </dsp:nvSpPr>
      <dsp:spPr>
        <a:xfrm>
          <a:off x="5280742" y="3884590"/>
          <a:ext cx="3082728" cy="939856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>
              <a:latin typeface="Times New Roman" pitchFamily="18" charset="0"/>
              <a:cs typeface="Times New Roman" pitchFamily="18" charset="0"/>
            </a:rPr>
            <a:t>Seasonal Access Area</a:t>
          </a:r>
        </a:p>
      </dsp:txBody>
      <dsp:txXfrm>
        <a:off x="5280742" y="3884590"/>
        <a:ext cx="3082728" cy="9398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D7769-DC26-4DC8-B9AC-3F20C92258DD}">
      <dsp:nvSpPr>
        <dsp:cNvPr id="0" name=""/>
        <dsp:cNvSpPr/>
      </dsp:nvSpPr>
      <dsp:spPr>
        <a:xfrm>
          <a:off x="1038264" y="2844315"/>
          <a:ext cx="621786" cy="2369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0893" y="0"/>
              </a:lnTo>
              <a:lnTo>
                <a:pt x="310893" y="2369614"/>
              </a:lnTo>
              <a:lnTo>
                <a:pt x="621786" y="23696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900" b="1" kern="1200">
            <a:latin typeface="Times New Roman" pitchFamily="18" charset="0"/>
            <a:cs typeface="Times New Roman" pitchFamily="18" charset="0"/>
          </a:endParaRPr>
        </a:p>
      </dsp:txBody>
      <dsp:txXfrm>
        <a:off x="1287911" y="3967877"/>
        <a:ext cx="122491" cy="122491"/>
      </dsp:txXfrm>
    </dsp:sp>
    <dsp:sp modelId="{ECC0002B-48DB-46AB-845F-1C90519DE93D}">
      <dsp:nvSpPr>
        <dsp:cNvPr id="0" name=""/>
        <dsp:cNvSpPr/>
      </dsp:nvSpPr>
      <dsp:spPr>
        <a:xfrm>
          <a:off x="4768985" y="3983402"/>
          <a:ext cx="6217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21786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064334" y="4013578"/>
        <a:ext cx="31089" cy="31089"/>
      </dsp:txXfrm>
    </dsp:sp>
    <dsp:sp modelId="{772531A6-BC47-49E2-BD20-30DF027A808D}">
      <dsp:nvSpPr>
        <dsp:cNvPr id="0" name=""/>
        <dsp:cNvSpPr/>
      </dsp:nvSpPr>
      <dsp:spPr>
        <a:xfrm>
          <a:off x="1038264" y="2844315"/>
          <a:ext cx="621786" cy="1184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0893" y="0"/>
              </a:lnTo>
              <a:lnTo>
                <a:pt x="310893" y="1184807"/>
              </a:lnTo>
              <a:lnTo>
                <a:pt x="621786" y="118480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315706" y="3403267"/>
        <a:ext cx="66902" cy="66902"/>
      </dsp:txXfrm>
    </dsp:sp>
    <dsp:sp modelId="{CDAF88D1-A948-45E9-A673-50CC3D495948}">
      <dsp:nvSpPr>
        <dsp:cNvPr id="0" name=""/>
        <dsp:cNvSpPr/>
      </dsp:nvSpPr>
      <dsp:spPr>
        <a:xfrm>
          <a:off x="4768985" y="2798595"/>
          <a:ext cx="6217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21786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5064334" y="2828770"/>
        <a:ext cx="31089" cy="31089"/>
      </dsp:txXfrm>
    </dsp:sp>
    <dsp:sp modelId="{61EA00AF-609F-4C06-B16F-C782EC19DCD5}">
      <dsp:nvSpPr>
        <dsp:cNvPr id="0" name=""/>
        <dsp:cNvSpPr/>
      </dsp:nvSpPr>
      <dsp:spPr>
        <a:xfrm>
          <a:off x="1038264" y="2798595"/>
          <a:ext cx="6217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21786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333613" y="2828770"/>
        <a:ext cx="31089" cy="31089"/>
      </dsp:txXfrm>
    </dsp:sp>
    <dsp:sp modelId="{7F7A3AE8-2651-4DF9-BCB6-87C09407F0CD}">
      <dsp:nvSpPr>
        <dsp:cNvPr id="0" name=""/>
        <dsp:cNvSpPr/>
      </dsp:nvSpPr>
      <dsp:spPr>
        <a:xfrm>
          <a:off x="4768985" y="1613788"/>
          <a:ext cx="6217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21786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>
            <a:latin typeface="Times New Roman" pitchFamily="18" charset="0"/>
            <a:cs typeface="Times New Roman" pitchFamily="18" charset="0"/>
          </a:endParaRPr>
        </a:p>
      </dsp:txBody>
      <dsp:txXfrm>
        <a:off x="5064334" y="1643963"/>
        <a:ext cx="31089" cy="31089"/>
      </dsp:txXfrm>
    </dsp:sp>
    <dsp:sp modelId="{9A004DA7-25B6-4DB1-9F3A-A5925984CA09}">
      <dsp:nvSpPr>
        <dsp:cNvPr id="0" name=""/>
        <dsp:cNvSpPr/>
      </dsp:nvSpPr>
      <dsp:spPr>
        <a:xfrm>
          <a:off x="1038264" y="1659508"/>
          <a:ext cx="621786" cy="1184807"/>
        </a:xfrm>
        <a:custGeom>
          <a:avLst/>
          <a:gdLst/>
          <a:ahLst/>
          <a:cxnLst/>
          <a:rect l="0" t="0" r="0" b="0"/>
          <a:pathLst>
            <a:path>
              <a:moveTo>
                <a:pt x="0" y="1184807"/>
              </a:moveTo>
              <a:lnTo>
                <a:pt x="310893" y="1184807"/>
              </a:lnTo>
              <a:lnTo>
                <a:pt x="310893" y="0"/>
              </a:lnTo>
              <a:lnTo>
                <a:pt x="621786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1315706" y="2218460"/>
        <a:ext cx="66902" cy="66902"/>
      </dsp:txXfrm>
    </dsp:sp>
    <dsp:sp modelId="{A698988D-F8F2-48B8-A392-798157E70B30}">
      <dsp:nvSpPr>
        <dsp:cNvPr id="0" name=""/>
        <dsp:cNvSpPr/>
      </dsp:nvSpPr>
      <dsp:spPr>
        <a:xfrm>
          <a:off x="4768985" y="428980"/>
          <a:ext cx="6217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21786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5064334" y="459156"/>
        <a:ext cx="31089" cy="31089"/>
      </dsp:txXfrm>
    </dsp:sp>
    <dsp:sp modelId="{07199404-0C1E-45EE-A709-266BB4666CC8}">
      <dsp:nvSpPr>
        <dsp:cNvPr id="0" name=""/>
        <dsp:cNvSpPr/>
      </dsp:nvSpPr>
      <dsp:spPr>
        <a:xfrm>
          <a:off x="1038264" y="474700"/>
          <a:ext cx="621786" cy="2369614"/>
        </a:xfrm>
        <a:custGeom>
          <a:avLst/>
          <a:gdLst/>
          <a:ahLst/>
          <a:cxnLst/>
          <a:rect l="0" t="0" r="0" b="0"/>
          <a:pathLst>
            <a:path>
              <a:moveTo>
                <a:pt x="0" y="2369614"/>
              </a:moveTo>
              <a:lnTo>
                <a:pt x="310893" y="2369614"/>
              </a:lnTo>
              <a:lnTo>
                <a:pt x="310893" y="0"/>
              </a:lnTo>
              <a:lnTo>
                <a:pt x="621786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900" kern="1200">
            <a:latin typeface="Times New Roman" pitchFamily="18" charset="0"/>
            <a:cs typeface="Times New Roman" pitchFamily="18" charset="0"/>
          </a:endParaRPr>
        </a:p>
      </dsp:txBody>
      <dsp:txXfrm>
        <a:off x="1287911" y="1598262"/>
        <a:ext cx="122491" cy="122491"/>
      </dsp:txXfrm>
    </dsp:sp>
    <dsp:sp modelId="{A5A53821-8411-412E-9050-BC7370EB97C1}">
      <dsp:nvSpPr>
        <dsp:cNvPr id="0" name=""/>
        <dsp:cNvSpPr/>
      </dsp:nvSpPr>
      <dsp:spPr>
        <a:xfrm rot="16200000">
          <a:off x="-1929989" y="2370392"/>
          <a:ext cx="4988662" cy="947845"/>
        </a:xfrm>
        <a:prstGeom prst="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700" b="1" kern="1200" dirty="0">
              <a:latin typeface="Times New Roman" pitchFamily="18" charset="0"/>
              <a:cs typeface="Times New Roman" pitchFamily="18" charset="0"/>
            </a:rPr>
            <a:t>Community Rights</a:t>
          </a:r>
        </a:p>
      </dsp:txBody>
      <dsp:txXfrm>
        <a:off x="-1929989" y="2370392"/>
        <a:ext cx="4988662" cy="947845"/>
      </dsp:txXfrm>
    </dsp:sp>
    <dsp:sp modelId="{C0D5CF3A-9FAC-4A36-B179-175B6E9C7FBF}">
      <dsp:nvSpPr>
        <dsp:cNvPr id="0" name=""/>
        <dsp:cNvSpPr/>
      </dsp:nvSpPr>
      <dsp:spPr>
        <a:xfrm>
          <a:off x="1660051" y="777"/>
          <a:ext cx="3108934" cy="947845"/>
        </a:xfrm>
        <a:prstGeom prst="rect">
          <a:avLst/>
        </a:prstGeom>
        <a:solidFill>
          <a:schemeClr val="accent4">
            <a:lumMod val="50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Community Tenures of Habitat and Habitation for PVTGs &amp; Pre-agricultural communities</a:t>
          </a:r>
          <a:endParaRPr lang="en-IN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60051" y="777"/>
        <a:ext cx="3108934" cy="947845"/>
      </dsp:txXfrm>
    </dsp:sp>
    <dsp:sp modelId="{5B35F28A-F5A0-4E12-9CB8-E8F83B43872A}">
      <dsp:nvSpPr>
        <dsp:cNvPr id="0" name=""/>
        <dsp:cNvSpPr/>
      </dsp:nvSpPr>
      <dsp:spPr>
        <a:xfrm>
          <a:off x="5390772" y="777"/>
          <a:ext cx="3108934" cy="947845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Customary Boundary of such Community</a:t>
          </a:r>
        </a:p>
      </dsp:txBody>
      <dsp:txXfrm>
        <a:off x="5390772" y="777"/>
        <a:ext cx="3108934" cy="947845"/>
      </dsp:txXfrm>
    </dsp:sp>
    <dsp:sp modelId="{A4F130A1-44A7-41E0-8F5C-5E0F15AB3C12}">
      <dsp:nvSpPr>
        <dsp:cNvPr id="0" name=""/>
        <dsp:cNvSpPr/>
      </dsp:nvSpPr>
      <dsp:spPr>
        <a:xfrm>
          <a:off x="1660051" y="1185585"/>
          <a:ext cx="3108934" cy="947845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Right of Settlement and Conversion of Forest villages, unsurveyed villages, etc.</a:t>
          </a:r>
        </a:p>
      </dsp:txBody>
      <dsp:txXfrm>
        <a:off x="1660051" y="1185585"/>
        <a:ext cx="3108934" cy="947845"/>
      </dsp:txXfrm>
    </dsp:sp>
    <dsp:sp modelId="{1BE9093D-25E6-4174-ABB6-07DC23BA0CBE}">
      <dsp:nvSpPr>
        <dsp:cNvPr id="0" name=""/>
        <dsp:cNvSpPr/>
      </dsp:nvSpPr>
      <dsp:spPr>
        <a:xfrm>
          <a:off x="5390772" y="1185585"/>
          <a:ext cx="3108934" cy="947845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Actual Land-use of the village in its entirety including land required for current &amp; future community uses</a:t>
          </a:r>
        </a:p>
      </dsp:txBody>
      <dsp:txXfrm>
        <a:off x="5390772" y="1185585"/>
        <a:ext cx="3108934" cy="947845"/>
      </dsp:txXfrm>
    </dsp:sp>
    <dsp:sp modelId="{1F12F51A-2CBE-4D43-A450-1B59696E2472}">
      <dsp:nvSpPr>
        <dsp:cNvPr id="0" name=""/>
        <dsp:cNvSpPr/>
      </dsp:nvSpPr>
      <dsp:spPr>
        <a:xfrm>
          <a:off x="1660051" y="2370392"/>
          <a:ext cx="3108934" cy="947845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Right to protect, regenerate or conserve or manage any Community Forest Resource</a:t>
          </a:r>
        </a:p>
      </dsp:txBody>
      <dsp:txXfrm>
        <a:off x="1660051" y="2370392"/>
        <a:ext cx="3108934" cy="947845"/>
      </dsp:txXfrm>
    </dsp:sp>
    <dsp:sp modelId="{683B492F-63EA-45DA-89CB-81115EBD8D5B}">
      <dsp:nvSpPr>
        <dsp:cNvPr id="0" name=""/>
        <dsp:cNvSpPr/>
      </dsp:nvSpPr>
      <dsp:spPr>
        <a:xfrm>
          <a:off x="5390772" y="2370392"/>
          <a:ext cx="3108934" cy="947845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Customary Common Forest Land within the traditional or customary boundary of the village</a:t>
          </a:r>
        </a:p>
      </dsp:txBody>
      <dsp:txXfrm>
        <a:off x="5390772" y="2370392"/>
        <a:ext cx="3108934" cy="947845"/>
      </dsp:txXfrm>
    </dsp:sp>
    <dsp:sp modelId="{F923DED8-C9CA-4719-A9DE-A7678EC38414}">
      <dsp:nvSpPr>
        <dsp:cNvPr id="0" name=""/>
        <dsp:cNvSpPr/>
      </dsp:nvSpPr>
      <dsp:spPr>
        <a:xfrm>
          <a:off x="1660051" y="3555199"/>
          <a:ext cx="3108934" cy="947845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Rights accepted as rights  of tribals under any traditional or customary law </a:t>
          </a:r>
        </a:p>
      </dsp:txBody>
      <dsp:txXfrm>
        <a:off x="1660051" y="3555199"/>
        <a:ext cx="3108934" cy="947845"/>
      </dsp:txXfrm>
    </dsp:sp>
    <dsp:sp modelId="{3ABBF870-F9F3-4BE8-A475-5C1A096957F6}">
      <dsp:nvSpPr>
        <dsp:cNvPr id="0" name=""/>
        <dsp:cNvSpPr/>
      </dsp:nvSpPr>
      <dsp:spPr>
        <a:xfrm>
          <a:off x="5390772" y="3555199"/>
          <a:ext cx="3108934" cy="947845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As defined in the Traditional or Customary Law of such tribe</a:t>
          </a:r>
        </a:p>
      </dsp:txBody>
      <dsp:txXfrm>
        <a:off x="5390772" y="3555199"/>
        <a:ext cx="3108934" cy="947845"/>
      </dsp:txXfrm>
    </dsp:sp>
    <dsp:sp modelId="{99945371-1A9B-4121-B6E6-0E54078CA6E4}">
      <dsp:nvSpPr>
        <dsp:cNvPr id="0" name=""/>
        <dsp:cNvSpPr/>
      </dsp:nvSpPr>
      <dsp:spPr>
        <a:xfrm>
          <a:off x="1660051" y="4740007"/>
          <a:ext cx="3108934" cy="94784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b="1" kern="1200" dirty="0">
              <a:latin typeface="Times New Roman" pitchFamily="18" charset="0"/>
              <a:cs typeface="Times New Roman" pitchFamily="18" charset="0"/>
            </a:rPr>
            <a:t>Access to Biodiversity and community right to IP &amp; TK related to Biodiversity &amp; Cultural Diversity</a:t>
          </a:r>
        </a:p>
      </dsp:txBody>
      <dsp:txXfrm>
        <a:off x="1660051" y="4740007"/>
        <a:ext cx="3108934" cy="9478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02B6D-AFBE-4E42-A92A-D63A51930714}">
      <dsp:nvSpPr>
        <dsp:cNvPr id="0" name=""/>
        <dsp:cNvSpPr/>
      </dsp:nvSpPr>
      <dsp:spPr>
        <a:xfrm>
          <a:off x="564282" y="2052042"/>
          <a:ext cx="316710" cy="1810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355" y="0"/>
              </a:lnTo>
              <a:lnTo>
                <a:pt x="158355" y="1810466"/>
              </a:lnTo>
              <a:lnTo>
                <a:pt x="316710" y="181046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b="1" kern="1200">
            <a:latin typeface="Times New Roman" pitchFamily="18" charset="0"/>
            <a:cs typeface="Times New Roman" pitchFamily="18" charset="0"/>
          </a:endParaRPr>
        </a:p>
      </dsp:txBody>
      <dsp:txXfrm>
        <a:off x="676689" y="2911326"/>
        <a:ext cx="91897" cy="91897"/>
      </dsp:txXfrm>
    </dsp:sp>
    <dsp:sp modelId="{3AC0DED6-91BA-44E2-B86D-1522478B0655}">
      <dsp:nvSpPr>
        <dsp:cNvPr id="0" name=""/>
        <dsp:cNvSpPr/>
      </dsp:nvSpPr>
      <dsp:spPr>
        <a:xfrm>
          <a:off x="564282" y="2052042"/>
          <a:ext cx="316710" cy="1206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355" y="0"/>
              </a:lnTo>
              <a:lnTo>
                <a:pt x="158355" y="1206977"/>
              </a:lnTo>
              <a:lnTo>
                <a:pt x="316710" y="120697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691442" y="2624334"/>
        <a:ext cx="62391" cy="62391"/>
      </dsp:txXfrm>
    </dsp:sp>
    <dsp:sp modelId="{A59D7769-DC26-4DC8-B9AC-3F20C92258DD}">
      <dsp:nvSpPr>
        <dsp:cNvPr id="0" name=""/>
        <dsp:cNvSpPr/>
      </dsp:nvSpPr>
      <dsp:spPr>
        <a:xfrm>
          <a:off x="564282" y="2052042"/>
          <a:ext cx="316710" cy="603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355" y="0"/>
              </a:lnTo>
              <a:lnTo>
                <a:pt x="158355" y="603488"/>
              </a:lnTo>
              <a:lnTo>
                <a:pt x="316710" y="60348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05599" y="2336747"/>
        <a:ext cx="34077" cy="34077"/>
      </dsp:txXfrm>
    </dsp:sp>
    <dsp:sp modelId="{772531A6-BC47-49E2-BD20-30DF027A808D}">
      <dsp:nvSpPr>
        <dsp:cNvPr id="0" name=""/>
        <dsp:cNvSpPr/>
      </dsp:nvSpPr>
      <dsp:spPr>
        <a:xfrm>
          <a:off x="564282" y="2006321"/>
          <a:ext cx="3167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6710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14720" y="2044124"/>
        <a:ext cx="15835" cy="15835"/>
      </dsp:txXfrm>
    </dsp:sp>
    <dsp:sp modelId="{61EA00AF-609F-4C06-B16F-C782EC19DCD5}">
      <dsp:nvSpPr>
        <dsp:cNvPr id="0" name=""/>
        <dsp:cNvSpPr/>
      </dsp:nvSpPr>
      <dsp:spPr>
        <a:xfrm>
          <a:off x="564282" y="1448553"/>
          <a:ext cx="316710" cy="603488"/>
        </a:xfrm>
        <a:custGeom>
          <a:avLst/>
          <a:gdLst/>
          <a:ahLst/>
          <a:cxnLst/>
          <a:rect l="0" t="0" r="0" b="0"/>
          <a:pathLst>
            <a:path>
              <a:moveTo>
                <a:pt x="0" y="603488"/>
              </a:moveTo>
              <a:lnTo>
                <a:pt x="158355" y="603488"/>
              </a:lnTo>
              <a:lnTo>
                <a:pt x="158355" y="0"/>
              </a:lnTo>
              <a:lnTo>
                <a:pt x="316710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05599" y="1733259"/>
        <a:ext cx="34077" cy="34077"/>
      </dsp:txXfrm>
    </dsp:sp>
    <dsp:sp modelId="{9A004DA7-25B6-4DB1-9F3A-A5925984CA09}">
      <dsp:nvSpPr>
        <dsp:cNvPr id="0" name=""/>
        <dsp:cNvSpPr/>
      </dsp:nvSpPr>
      <dsp:spPr>
        <a:xfrm>
          <a:off x="564282" y="845064"/>
          <a:ext cx="316710" cy="1206977"/>
        </a:xfrm>
        <a:custGeom>
          <a:avLst/>
          <a:gdLst/>
          <a:ahLst/>
          <a:cxnLst/>
          <a:rect l="0" t="0" r="0" b="0"/>
          <a:pathLst>
            <a:path>
              <a:moveTo>
                <a:pt x="0" y="1206977"/>
              </a:moveTo>
              <a:lnTo>
                <a:pt x="158355" y="1206977"/>
              </a:lnTo>
              <a:lnTo>
                <a:pt x="158355" y="0"/>
              </a:lnTo>
              <a:lnTo>
                <a:pt x="316710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691442" y="1417357"/>
        <a:ext cx="62391" cy="62391"/>
      </dsp:txXfrm>
    </dsp:sp>
    <dsp:sp modelId="{07199404-0C1E-45EE-A709-266BB4666CC8}">
      <dsp:nvSpPr>
        <dsp:cNvPr id="0" name=""/>
        <dsp:cNvSpPr/>
      </dsp:nvSpPr>
      <dsp:spPr>
        <a:xfrm>
          <a:off x="564282" y="241575"/>
          <a:ext cx="316710" cy="1810466"/>
        </a:xfrm>
        <a:custGeom>
          <a:avLst/>
          <a:gdLst/>
          <a:ahLst/>
          <a:cxnLst/>
          <a:rect l="0" t="0" r="0" b="0"/>
          <a:pathLst>
            <a:path>
              <a:moveTo>
                <a:pt x="0" y="1810466"/>
              </a:moveTo>
              <a:lnTo>
                <a:pt x="158355" y="1810466"/>
              </a:lnTo>
              <a:lnTo>
                <a:pt x="158355" y="0"/>
              </a:lnTo>
              <a:lnTo>
                <a:pt x="316710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b="1" kern="1200">
            <a:latin typeface="Times New Roman" pitchFamily="18" charset="0"/>
            <a:cs typeface="Times New Roman" pitchFamily="18" charset="0"/>
          </a:endParaRPr>
        </a:p>
      </dsp:txBody>
      <dsp:txXfrm>
        <a:off x="676689" y="1100859"/>
        <a:ext cx="91897" cy="91897"/>
      </dsp:txXfrm>
    </dsp:sp>
    <dsp:sp modelId="{A5A53821-8411-412E-9050-BC7370EB97C1}">
      <dsp:nvSpPr>
        <dsp:cNvPr id="0" name=""/>
        <dsp:cNvSpPr/>
      </dsp:nvSpPr>
      <dsp:spPr>
        <a:xfrm rot="16200000">
          <a:off x="-1027072" y="1810646"/>
          <a:ext cx="2699919" cy="48279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latin typeface="Times New Roman" pitchFamily="18" charset="0"/>
              <a:cs typeface="Times New Roman" pitchFamily="18" charset="0"/>
            </a:rPr>
            <a:t>Developmental Rights</a:t>
          </a:r>
        </a:p>
      </dsp:txBody>
      <dsp:txXfrm>
        <a:off x="-1027072" y="1810646"/>
        <a:ext cx="2699919" cy="482790"/>
      </dsp:txXfrm>
    </dsp:sp>
    <dsp:sp modelId="{C0D5CF3A-9FAC-4A36-B179-175B6E9C7FBF}">
      <dsp:nvSpPr>
        <dsp:cNvPr id="0" name=""/>
        <dsp:cNvSpPr/>
      </dsp:nvSpPr>
      <dsp:spPr>
        <a:xfrm>
          <a:off x="880993" y="180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Schools</a:t>
          </a:r>
        </a:p>
      </dsp:txBody>
      <dsp:txXfrm>
        <a:off x="880993" y="180"/>
        <a:ext cx="1583554" cy="482790"/>
      </dsp:txXfrm>
    </dsp:sp>
    <dsp:sp modelId="{A4F130A1-44A7-41E0-8F5C-5E0F15AB3C12}">
      <dsp:nvSpPr>
        <dsp:cNvPr id="0" name=""/>
        <dsp:cNvSpPr/>
      </dsp:nvSpPr>
      <dsp:spPr>
        <a:xfrm>
          <a:off x="880993" y="603669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Dispensary or Hospital</a:t>
          </a:r>
        </a:p>
      </dsp:txBody>
      <dsp:txXfrm>
        <a:off x="880993" y="603669"/>
        <a:ext cx="1583554" cy="482790"/>
      </dsp:txXfrm>
    </dsp:sp>
    <dsp:sp modelId="{1F12F51A-2CBE-4D43-A450-1B59696E2472}">
      <dsp:nvSpPr>
        <dsp:cNvPr id="0" name=""/>
        <dsp:cNvSpPr/>
      </dsp:nvSpPr>
      <dsp:spPr>
        <a:xfrm>
          <a:off x="880993" y="1207157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 err="1">
              <a:latin typeface="Times New Roman" pitchFamily="18" charset="0"/>
              <a:cs typeface="Times New Roman" pitchFamily="18" charset="0"/>
            </a:rPr>
            <a:t>Anganwadi</a:t>
          </a: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 Centres</a:t>
          </a:r>
        </a:p>
      </dsp:txBody>
      <dsp:txXfrm>
        <a:off x="880993" y="1207157"/>
        <a:ext cx="1583554" cy="482790"/>
      </dsp:txXfrm>
    </dsp:sp>
    <dsp:sp modelId="{F923DED8-C9CA-4719-A9DE-A7678EC38414}">
      <dsp:nvSpPr>
        <dsp:cNvPr id="0" name=""/>
        <dsp:cNvSpPr/>
      </dsp:nvSpPr>
      <dsp:spPr>
        <a:xfrm>
          <a:off x="880993" y="1810646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Fair Price Shop</a:t>
          </a:r>
        </a:p>
      </dsp:txBody>
      <dsp:txXfrm>
        <a:off x="880993" y="1810646"/>
        <a:ext cx="1583554" cy="482790"/>
      </dsp:txXfrm>
    </dsp:sp>
    <dsp:sp modelId="{99945371-1A9B-4121-B6E6-0E54078CA6E4}">
      <dsp:nvSpPr>
        <dsp:cNvPr id="0" name=""/>
        <dsp:cNvSpPr/>
      </dsp:nvSpPr>
      <dsp:spPr>
        <a:xfrm>
          <a:off x="880993" y="2414135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Electric and Telecommunication</a:t>
          </a:r>
        </a:p>
      </dsp:txBody>
      <dsp:txXfrm>
        <a:off x="880993" y="2414135"/>
        <a:ext cx="1583554" cy="482790"/>
      </dsp:txXfrm>
    </dsp:sp>
    <dsp:sp modelId="{1F5F3545-4222-43C1-9730-F7B1E3CA80D1}">
      <dsp:nvSpPr>
        <dsp:cNvPr id="0" name=""/>
        <dsp:cNvSpPr/>
      </dsp:nvSpPr>
      <dsp:spPr>
        <a:xfrm>
          <a:off x="880993" y="3017623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Tanks and other minor water bodies</a:t>
          </a:r>
        </a:p>
      </dsp:txBody>
      <dsp:txXfrm>
        <a:off x="880993" y="3017623"/>
        <a:ext cx="1583554" cy="482790"/>
      </dsp:txXfrm>
    </dsp:sp>
    <dsp:sp modelId="{8B98C1C1-91C1-4FA2-A112-C12464350984}">
      <dsp:nvSpPr>
        <dsp:cNvPr id="0" name=""/>
        <dsp:cNvSpPr/>
      </dsp:nvSpPr>
      <dsp:spPr>
        <a:xfrm>
          <a:off x="880993" y="3621112"/>
          <a:ext cx="1583554" cy="48279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latin typeface="Times New Roman" pitchFamily="18" charset="0"/>
              <a:cs typeface="Times New Roman" pitchFamily="18" charset="0"/>
            </a:rPr>
            <a:t>Drinking Water Supply</a:t>
          </a:r>
        </a:p>
      </dsp:txBody>
      <dsp:txXfrm>
        <a:off x="880993" y="3621112"/>
        <a:ext cx="1583554" cy="4827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D7769-DC26-4DC8-B9AC-3F20C92258DD}">
      <dsp:nvSpPr>
        <dsp:cNvPr id="0" name=""/>
        <dsp:cNvSpPr/>
      </dsp:nvSpPr>
      <dsp:spPr>
        <a:xfrm>
          <a:off x="625683" y="1828671"/>
          <a:ext cx="330759" cy="1575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379" y="0"/>
              </a:lnTo>
              <a:lnTo>
                <a:pt x="165379" y="1575643"/>
              </a:lnTo>
              <a:lnTo>
                <a:pt x="330759" y="1575643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b="1" kern="1200">
            <a:latin typeface="Times New Roman" pitchFamily="18" charset="0"/>
            <a:cs typeface="Times New Roman" pitchFamily="18" charset="0"/>
          </a:endParaRPr>
        </a:p>
      </dsp:txBody>
      <dsp:txXfrm>
        <a:off x="750813" y="2576243"/>
        <a:ext cx="80499" cy="80499"/>
      </dsp:txXfrm>
    </dsp:sp>
    <dsp:sp modelId="{772531A6-BC47-49E2-BD20-30DF027A808D}">
      <dsp:nvSpPr>
        <dsp:cNvPr id="0" name=""/>
        <dsp:cNvSpPr/>
      </dsp:nvSpPr>
      <dsp:spPr>
        <a:xfrm>
          <a:off x="625683" y="1828671"/>
          <a:ext cx="330759" cy="945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379" y="0"/>
              </a:lnTo>
              <a:lnTo>
                <a:pt x="165379" y="945386"/>
              </a:lnTo>
              <a:lnTo>
                <a:pt x="330759" y="945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66023" y="2276324"/>
        <a:ext cx="50078" cy="50078"/>
      </dsp:txXfrm>
    </dsp:sp>
    <dsp:sp modelId="{61EA00AF-609F-4C06-B16F-C782EC19DCD5}">
      <dsp:nvSpPr>
        <dsp:cNvPr id="0" name=""/>
        <dsp:cNvSpPr/>
      </dsp:nvSpPr>
      <dsp:spPr>
        <a:xfrm>
          <a:off x="625683" y="1828671"/>
          <a:ext cx="330759" cy="315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379" y="0"/>
              </a:lnTo>
              <a:lnTo>
                <a:pt x="165379" y="315128"/>
              </a:lnTo>
              <a:lnTo>
                <a:pt x="330759" y="31512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79641" y="1974814"/>
        <a:ext cx="22842" cy="22842"/>
      </dsp:txXfrm>
    </dsp:sp>
    <dsp:sp modelId="{9A004DA7-25B6-4DB1-9F3A-A5925984CA09}">
      <dsp:nvSpPr>
        <dsp:cNvPr id="0" name=""/>
        <dsp:cNvSpPr/>
      </dsp:nvSpPr>
      <dsp:spPr>
        <a:xfrm>
          <a:off x="625683" y="1513542"/>
          <a:ext cx="330759" cy="315128"/>
        </a:xfrm>
        <a:custGeom>
          <a:avLst/>
          <a:gdLst/>
          <a:ahLst/>
          <a:cxnLst/>
          <a:rect l="0" t="0" r="0" b="0"/>
          <a:pathLst>
            <a:path>
              <a:moveTo>
                <a:pt x="0" y="315128"/>
              </a:moveTo>
              <a:lnTo>
                <a:pt x="165379" y="315128"/>
              </a:lnTo>
              <a:lnTo>
                <a:pt x="165379" y="0"/>
              </a:lnTo>
              <a:lnTo>
                <a:pt x="330759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79641" y="1659685"/>
        <a:ext cx="22842" cy="22842"/>
      </dsp:txXfrm>
    </dsp:sp>
    <dsp:sp modelId="{07199404-0C1E-45EE-A709-266BB4666CC8}">
      <dsp:nvSpPr>
        <dsp:cNvPr id="0" name=""/>
        <dsp:cNvSpPr/>
      </dsp:nvSpPr>
      <dsp:spPr>
        <a:xfrm>
          <a:off x="625683" y="883284"/>
          <a:ext cx="330759" cy="945386"/>
        </a:xfrm>
        <a:custGeom>
          <a:avLst/>
          <a:gdLst/>
          <a:ahLst/>
          <a:cxnLst/>
          <a:rect l="0" t="0" r="0" b="0"/>
          <a:pathLst>
            <a:path>
              <a:moveTo>
                <a:pt x="0" y="945386"/>
              </a:moveTo>
              <a:lnTo>
                <a:pt x="165379" y="945386"/>
              </a:lnTo>
              <a:lnTo>
                <a:pt x="165379" y="0"/>
              </a:lnTo>
              <a:lnTo>
                <a:pt x="330759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b="1" kern="1200">
            <a:latin typeface="Times New Roman" pitchFamily="18" charset="0"/>
            <a:cs typeface="Times New Roman" pitchFamily="18" charset="0"/>
          </a:endParaRPr>
        </a:p>
      </dsp:txBody>
      <dsp:txXfrm>
        <a:off x="766023" y="1330938"/>
        <a:ext cx="50078" cy="50078"/>
      </dsp:txXfrm>
    </dsp:sp>
    <dsp:sp modelId="{BB61C968-9DCC-4EA6-8245-A489E89175C4}">
      <dsp:nvSpPr>
        <dsp:cNvPr id="0" name=""/>
        <dsp:cNvSpPr/>
      </dsp:nvSpPr>
      <dsp:spPr>
        <a:xfrm>
          <a:off x="625683" y="253027"/>
          <a:ext cx="330759" cy="1575643"/>
        </a:xfrm>
        <a:custGeom>
          <a:avLst/>
          <a:gdLst/>
          <a:ahLst/>
          <a:cxnLst/>
          <a:rect l="0" t="0" r="0" b="0"/>
          <a:pathLst>
            <a:path>
              <a:moveTo>
                <a:pt x="0" y="1575643"/>
              </a:moveTo>
              <a:lnTo>
                <a:pt x="165379" y="1575643"/>
              </a:lnTo>
              <a:lnTo>
                <a:pt x="165379" y="0"/>
              </a:lnTo>
              <a:lnTo>
                <a:pt x="330759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500" kern="1200"/>
        </a:p>
      </dsp:txBody>
      <dsp:txXfrm>
        <a:off x="750813" y="1000599"/>
        <a:ext cx="80499" cy="80499"/>
      </dsp:txXfrm>
    </dsp:sp>
    <dsp:sp modelId="{A5A53821-8411-412E-9050-BC7370EB97C1}">
      <dsp:nvSpPr>
        <dsp:cNvPr id="0" name=""/>
        <dsp:cNvSpPr/>
      </dsp:nvSpPr>
      <dsp:spPr>
        <a:xfrm rot="16200000">
          <a:off x="-1061217" y="1576567"/>
          <a:ext cx="2869595" cy="50420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 dirty="0">
              <a:latin typeface="Times New Roman" pitchFamily="18" charset="0"/>
              <a:cs typeface="Times New Roman" pitchFamily="18" charset="0"/>
            </a:rPr>
            <a:t>Developmental Rights</a:t>
          </a:r>
        </a:p>
      </dsp:txBody>
      <dsp:txXfrm>
        <a:off x="-1061217" y="1576567"/>
        <a:ext cx="2869595" cy="504206"/>
      </dsp:txXfrm>
    </dsp:sp>
    <dsp:sp modelId="{4F2A77A7-3014-4E23-ACAC-5D024F717745}">
      <dsp:nvSpPr>
        <dsp:cNvPr id="0" name=""/>
        <dsp:cNvSpPr/>
      </dsp:nvSpPr>
      <dsp:spPr>
        <a:xfrm>
          <a:off x="956442" y="924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Water harvesting Structures</a:t>
          </a:r>
          <a:endParaRPr lang="en-IN" sz="1500" kern="1200" dirty="0"/>
        </a:p>
      </dsp:txBody>
      <dsp:txXfrm>
        <a:off x="956442" y="924"/>
        <a:ext cx="1653795" cy="504206"/>
      </dsp:txXfrm>
    </dsp:sp>
    <dsp:sp modelId="{C0D5CF3A-9FAC-4A36-B179-175B6E9C7FBF}">
      <dsp:nvSpPr>
        <dsp:cNvPr id="0" name=""/>
        <dsp:cNvSpPr/>
      </dsp:nvSpPr>
      <dsp:spPr>
        <a:xfrm>
          <a:off x="956442" y="631181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Minor Irrigation Canals</a:t>
          </a:r>
        </a:p>
      </dsp:txBody>
      <dsp:txXfrm>
        <a:off x="956442" y="631181"/>
        <a:ext cx="1653795" cy="504206"/>
      </dsp:txXfrm>
    </dsp:sp>
    <dsp:sp modelId="{A4F130A1-44A7-41E0-8F5C-5E0F15AB3C12}">
      <dsp:nvSpPr>
        <dsp:cNvPr id="0" name=""/>
        <dsp:cNvSpPr/>
      </dsp:nvSpPr>
      <dsp:spPr>
        <a:xfrm>
          <a:off x="956442" y="1261439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Vocational Training Centres</a:t>
          </a:r>
        </a:p>
      </dsp:txBody>
      <dsp:txXfrm>
        <a:off x="956442" y="1261439"/>
        <a:ext cx="1653795" cy="504206"/>
      </dsp:txXfrm>
    </dsp:sp>
    <dsp:sp modelId="{1F12F51A-2CBE-4D43-A450-1B59696E2472}">
      <dsp:nvSpPr>
        <dsp:cNvPr id="0" name=""/>
        <dsp:cNvSpPr/>
      </dsp:nvSpPr>
      <dsp:spPr>
        <a:xfrm>
          <a:off x="956442" y="1891696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Non- Conventional source of Energy</a:t>
          </a:r>
        </a:p>
      </dsp:txBody>
      <dsp:txXfrm>
        <a:off x="956442" y="1891696"/>
        <a:ext cx="1653795" cy="504206"/>
      </dsp:txXfrm>
    </dsp:sp>
    <dsp:sp modelId="{F923DED8-C9CA-4719-A9DE-A7678EC38414}">
      <dsp:nvSpPr>
        <dsp:cNvPr id="0" name=""/>
        <dsp:cNvSpPr/>
      </dsp:nvSpPr>
      <dsp:spPr>
        <a:xfrm>
          <a:off x="956442" y="2521954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Roads</a:t>
          </a:r>
        </a:p>
      </dsp:txBody>
      <dsp:txXfrm>
        <a:off x="956442" y="2521954"/>
        <a:ext cx="1653795" cy="504206"/>
      </dsp:txXfrm>
    </dsp:sp>
    <dsp:sp modelId="{99945371-1A9B-4121-B6E6-0E54078CA6E4}">
      <dsp:nvSpPr>
        <dsp:cNvPr id="0" name=""/>
        <dsp:cNvSpPr/>
      </dsp:nvSpPr>
      <dsp:spPr>
        <a:xfrm>
          <a:off x="956442" y="3152211"/>
          <a:ext cx="1653795" cy="50420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500" b="1" kern="1200" dirty="0">
              <a:latin typeface="Times New Roman" pitchFamily="18" charset="0"/>
              <a:cs typeface="Times New Roman" pitchFamily="18" charset="0"/>
            </a:rPr>
            <a:t>Community Centres</a:t>
          </a:r>
        </a:p>
      </dsp:txBody>
      <dsp:txXfrm>
        <a:off x="956442" y="3152211"/>
        <a:ext cx="1653795" cy="504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BA59B-8F67-47F4-874F-859A1FAB46E0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426C2-A57D-4A4E-B9AC-2A4D5E4989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333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197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152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21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26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20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679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0659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438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188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04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3297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97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90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78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48260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8775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91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95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72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30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3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52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F0F4-3869-F803-ED01-0B59BC2FD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A45D5-7396-DB0F-4952-8CA2DA359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A8B0-191B-973D-53C5-7008B0AE0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35DB7-449B-50E0-D66F-555A6077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5249-4E22-49ED-D47C-B4465E18D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900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BC8E5-E0DB-9722-C5A9-E31858BC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FCD0-C378-3DE5-4445-A00DD076C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AA1CB-663B-E8BD-9BB0-7F322F25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F13E0-2329-CF3C-5D6F-774FADE33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AE4E2-3B64-0415-0DEF-50F550781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6309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D1250-DC65-C32A-96E0-BDFC7547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26771-F262-BF02-6C30-3408700AF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3F27D-69DA-00C7-7F80-31F90C67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740CA-F2D3-4898-3E8F-3160A9BD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C6916-A5FE-83A7-E038-B74AA3AA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289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5AA8-F8DB-39C7-8339-FC49C859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E6C59-F74B-58C8-678B-17B916F2A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2C7B4-EBCC-157F-3AB8-3FCEBABA1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6608F-FF9E-3F4B-E0EE-C5C498074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32133-FB46-A318-28A7-C5A9EC10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76AA1-FEC1-F80E-2AE6-226BFA8F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5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9382-8CDF-471F-C256-727319D3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57905-A933-DCD3-0938-50E4C45A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F9A76-480F-B267-63B9-7EE5327B4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138E0-30D9-D31D-6137-71244AE38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99DA3-5497-BC95-B369-D3737640F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96357-8EAC-D9F6-515E-252EDCE98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4E48AA-275D-B2CC-687B-F75E62DC3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EF74B-AB75-A02E-8C4B-E4957714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2877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E056C-A471-D958-8BDB-F5CFF42C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25E804-C67A-300C-E93C-A66D6AA8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0DF946-415B-9D00-5434-3F97E268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CE5C6-AA81-5182-EBEC-53293AC1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2330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5EA6A0-6D45-9586-8103-098A38AEA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6916E-75F9-B18A-17F6-BE24EEBD3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5A137-74CF-D553-B027-9EB52181B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085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55CD-FECC-64BA-9F03-9324D380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AF61-F565-BA95-3557-7871A04CD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FB6B9-F001-3FEE-771C-F83532BBB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83AAF-6844-571E-F094-82FDC0835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4185C-7B6D-A059-34D3-9DF21E16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48890-390D-CE30-958F-37BCB39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970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CC20-EA38-CF4A-3085-015F2D43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52CB23-7CA8-735B-B4A7-284D16693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6331E-34DD-F01D-ED28-DAD85AC94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D7A63-1165-17BC-A80B-F3976C8B5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F4D5B-4A19-05C9-69AE-C677E4C5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7C183-13F6-A465-D49C-B3614661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4804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0DF50-38F3-C354-15A5-8D1B6E7D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CF3A5-184D-3136-F921-3F1828B83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6E68C-5604-C3C4-0607-F76FE32B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9EF32-6F54-F64B-D305-20E526D8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72895-3BB0-1D8D-D5F9-F71400B1C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1858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9D592-08A3-AED0-354F-B8F86BA36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33437-EA4F-6B5D-D8C4-8CAFA6E32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10A5E-BE13-2319-27CF-02F450188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DC8B-3255-B249-88BC-65E0DE93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87FB1-A525-9763-9ADC-F86B49A4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9588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C347D-3DE1-494A-B64A-4032EC2DD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965D-75D8-41CD-9BBE-549A014E0401}" type="datetimeFigureOut">
              <a:rPr lang="en-IN" smtClean="0"/>
              <a:pPr/>
              <a:t>28-11-2023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CF406-8525-425D-A73C-5717B2D1A4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9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52B865-56D0-5150-724E-C73930E17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D2B13-EE41-5329-B917-0E6E9561E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9DCC1-B152-6E3D-CB84-7D60F65CB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557F2-720E-4CC3-AECF-1506C855EDD2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9C1CE-7BB2-C2FB-B4ED-6BB2D55CC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67335-6571-D707-466E-7CB6AC9FA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5ECC3-7022-45BE-9C34-B90FA37572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91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EABC47-755E-C5A1-92DB-8E2F4D11B95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AF6DF3-064C-B2B4-1A1F-A67E79076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73309"/>
            <a:ext cx="6858000" cy="1600199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Training on Typology of Forest Rights</a:t>
            </a:r>
            <a:endParaRPr lang="en-IN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6DE69B-30A4-216D-6130-D0BC8EC87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8778"/>
            <a:ext cx="9144000" cy="1022349"/>
          </a:xfrm>
        </p:spPr>
        <p:txBody>
          <a:bodyPr>
            <a:normAutofit/>
          </a:bodyPr>
          <a:lstStyle/>
          <a:p>
            <a:r>
              <a:rPr lang="en-US" sz="2700" b="1" dirty="0"/>
              <a:t>District Level Training under Mo Jungle Jami </a:t>
            </a:r>
            <a:r>
              <a:rPr lang="en-US" sz="2700" b="1" dirty="0" err="1"/>
              <a:t>Yojna</a:t>
            </a:r>
            <a:r>
              <a:rPr lang="en-US" sz="2700" b="1" dirty="0"/>
              <a:t>, </a:t>
            </a:r>
            <a:r>
              <a:rPr lang="en-US" sz="2700" b="1" dirty="0" err="1"/>
              <a:t>Kandhamal</a:t>
            </a:r>
            <a:endParaRPr lang="en-US" sz="2700" b="1" dirty="0"/>
          </a:p>
          <a:p>
            <a:r>
              <a:rPr lang="en-US" sz="2700" b="1" dirty="0"/>
              <a:t>Date: 29.11.2023</a:t>
            </a:r>
            <a:endParaRPr lang="en-IN" sz="2700" b="1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5B4B1C4-CF20-0E74-7D09-5B16F9F7D223}"/>
              </a:ext>
            </a:extLst>
          </p:cNvPr>
          <p:cNvSpPr txBox="1">
            <a:spLocks/>
          </p:cNvSpPr>
          <p:nvPr/>
        </p:nvSpPr>
        <p:spPr>
          <a:xfrm>
            <a:off x="914146" y="5643622"/>
            <a:ext cx="6858000" cy="87907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</a:pPr>
            <a:r>
              <a:rPr lang="en-US" sz="2625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Ranjita </a:t>
            </a:r>
            <a:r>
              <a:rPr lang="en-US" sz="2625" dirty="0" err="1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Pattanaik</a:t>
            </a:r>
            <a:endParaRPr lang="en-US" sz="2625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defTabSz="685800">
              <a:spcBef>
                <a:spcPts val="750"/>
              </a:spcBef>
            </a:pPr>
            <a:r>
              <a:rPr lang="en-IN" sz="2100" dirty="0">
                <a:solidFill>
                  <a:prstClr val="black"/>
                </a:solidFill>
                <a:latin typeface="Calibri" panose="020F0502020204030204"/>
              </a:rPr>
              <a:t>Prog. Officer, Vasundhara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C63EB5-D382-E256-51DA-7BD9AC357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4308787"/>
            <a:ext cx="1152128" cy="180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56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3" y="857250"/>
            <a:ext cx="9144000" cy="745592"/>
          </a:xfrm>
          <a:solidFill>
            <a:srgbClr val="427327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/>
              <a:t>Typology of Forest Rights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44617" y="1716305"/>
          <a:ext cx="7615989" cy="4013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19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535573"/>
              </p:ext>
            </p:extLst>
          </p:nvPr>
        </p:nvGraphicFramePr>
        <p:xfrm>
          <a:off x="245052" y="1005238"/>
          <a:ext cx="8686637" cy="4439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46248" y="-20380"/>
            <a:ext cx="9144000" cy="85709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Nature and Extent of Individual Forest Rights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186" y="5613752"/>
            <a:ext cx="9002566" cy="121788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IN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Self-Cultivation includes forest land used for allied activities ancillary to cultivation, such as, for keeping cattle, for winnowing and other post-harvest activities, rotational fallows, tree crops and storage of produce [12.A.(8)]</a:t>
            </a:r>
          </a:p>
        </p:txBody>
      </p:sp>
      <p:sp>
        <p:nvSpPr>
          <p:cNvPr id="7" name="Down Arrow 6"/>
          <p:cNvSpPr/>
          <p:nvPr/>
        </p:nvSpPr>
        <p:spPr>
          <a:xfrm>
            <a:off x="212311" y="3753036"/>
            <a:ext cx="162018" cy="156617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IN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0607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96854" y="-3547"/>
            <a:ext cx="9144000" cy="127230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“Community Rights” means the rights listed in clauses (b), (c), (d), (e), (h), (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), (j), (k) and (l) of sub-section (1) of section 3.</a:t>
            </a:r>
            <a:br>
              <a:rPr lang="en-IN" sz="2700" dirty="0"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latin typeface="Times New Roman" pitchFamily="18" charset="0"/>
                <a:cs typeface="Times New Roman" pitchFamily="18" charset="0"/>
              </a:rPr>
              <a:t>Nature and Extent of Community Forest Rights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616053"/>
              </p:ext>
            </p:extLst>
          </p:nvPr>
        </p:nvGraphicFramePr>
        <p:xfrm>
          <a:off x="431934" y="1556792"/>
          <a:ext cx="838853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841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35098"/>
            <a:ext cx="9144000" cy="94381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Nature and Extent of Forest Rights</a:t>
            </a:r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107394"/>
              </p:ext>
            </p:extLst>
          </p:nvPr>
        </p:nvGraphicFramePr>
        <p:xfrm>
          <a:off x="446370" y="1052736"/>
          <a:ext cx="8590126" cy="5688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024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126523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/>
              <a:t>Nistar rights those which were recognized earlier such as </a:t>
            </a:r>
            <a:r>
              <a:rPr lang="en-US" sz="2400" dirty="0" err="1"/>
              <a:t>fuelwood</a:t>
            </a:r>
            <a:r>
              <a:rPr lang="en-US" sz="2400" dirty="0"/>
              <a:t>, timber for household and agricultural purposes (Section 3-1-(b))</a:t>
            </a:r>
          </a:p>
        </p:txBody>
      </p:sp>
      <p:pic>
        <p:nvPicPr>
          <p:cNvPr id="4" name="Content Placeholder 3" descr="Namdapha-Gibbon-479-398x59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3254535" cy="4873625"/>
          </a:xfrm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00400" y="1676400"/>
          <a:ext cx="2724150" cy="425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3304832" imgH="5162324" progId="AcroExch.Document.7">
                  <p:embed/>
                </p:oleObj>
              </mc:Choice>
              <mc:Fallback>
                <p:oleObj name="Acrobat Document" r:id="rId3" imgW="3304832" imgH="5162324" progId="AcroExch.Document.7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76400"/>
                        <a:ext cx="2724150" cy="425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562600" y="2286000"/>
          <a:ext cx="3419475" cy="442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5828995" imgH="7543647" progId="AcroExch.Document.7">
                  <p:embed/>
                </p:oleObj>
              </mc:Choice>
              <mc:Fallback>
                <p:oleObj name="Acrobat Document" r:id="rId5" imgW="5828995" imgH="7543647" progId="AcroExch.Document.7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286000"/>
                        <a:ext cx="3419475" cy="442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ntf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059" y="1600200"/>
            <a:ext cx="301214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Right of ownership, access to collect, use and dispose (Sec 3 (1)(c))</a:t>
            </a:r>
          </a:p>
        </p:txBody>
      </p:sp>
      <p:pic>
        <p:nvPicPr>
          <p:cNvPr id="7172" name="Picture 4" descr="ntfp_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11938" y="1600200"/>
            <a:ext cx="1846262" cy="2514600"/>
          </a:xfrm>
          <a:noFill/>
        </p:spPr>
      </p:pic>
      <p:pic>
        <p:nvPicPr>
          <p:cNvPr id="6" name="ClipArt Placeholder 4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1676400"/>
            <a:ext cx="3124200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228600" y="4267200"/>
            <a:ext cx="8763000" cy="2514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-MFP means</a:t>
            </a:r>
            <a:r>
              <a:rPr lang="en-IN" dirty="0"/>
              <a:t> all non-timber forest produce of plant origin, including bamboo, brush wood, stumps, cane, </a:t>
            </a:r>
            <a:r>
              <a:rPr lang="en-IN" dirty="0" err="1"/>
              <a:t>tussar</a:t>
            </a:r>
            <a:r>
              <a:rPr lang="en-IN" dirty="0"/>
              <a:t>, cocoons, honey, wax, </a:t>
            </a:r>
            <a:r>
              <a:rPr lang="en-IN" dirty="0" err="1"/>
              <a:t>lac</a:t>
            </a:r>
            <a:r>
              <a:rPr lang="en-IN" dirty="0"/>
              <a:t>, </a:t>
            </a:r>
            <a:r>
              <a:rPr lang="en-IN" dirty="0" err="1"/>
              <a:t>tendu</a:t>
            </a:r>
            <a:r>
              <a:rPr lang="en-IN" dirty="0"/>
              <a:t> or </a:t>
            </a:r>
            <a:r>
              <a:rPr lang="en-IN" dirty="0" err="1"/>
              <a:t>kendu</a:t>
            </a:r>
            <a:r>
              <a:rPr lang="en-IN" dirty="0"/>
              <a:t> leaves, medicinal plants and herbs, roots, tubers and the like</a:t>
            </a:r>
            <a:r>
              <a:rPr lang="en-US" dirty="0"/>
              <a:t>KL and Bamboo</a:t>
            </a:r>
          </a:p>
          <a:p>
            <a:r>
              <a:rPr lang="en-US" dirty="0"/>
              <a:t>-Transportation of MFP through appropriate means</a:t>
            </a:r>
          </a:p>
          <a:p>
            <a:r>
              <a:rPr lang="en-US" dirty="0"/>
              <a:t>-Transit permit to be issued by committee constituted under rule 4 (1)(e) or person authorized by Gram </a:t>
            </a:r>
            <a:r>
              <a:rPr lang="en-US" dirty="0" err="1"/>
              <a:t>Sabha</a:t>
            </a:r>
            <a:endParaRPr lang="en-US" dirty="0"/>
          </a:p>
          <a:p>
            <a:r>
              <a:rPr lang="en-US" dirty="0"/>
              <a:t>-Collection of MFP shall be free of all royalties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Use of Water bodies and fishing (Section 3 (1)(d))</a:t>
            </a:r>
          </a:p>
        </p:txBody>
      </p:sp>
      <p:pic>
        <p:nvPicPr>
          <p:cNvPr id="5" name="Content Placeholder 4" descr="water right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925" y="1856581"/>
            <a:ext cx="6835675" cy="475488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Grazing rights </a:t>
            </a:r>
            <a:br>
              <a:rPr lang="en-US" dirty="0"/>
            </a:br>
            <a:r>
              <a:rPr lang="en-US" dirty="0"/>
              <a:t>(Section 3 (1)(d))</a:t>
            </a:r>
          </a:p>
        </p:txBody>
      </p:sp>
      <p:pic>
        <p:nvPicPr>
          <p:cNvPr id="4" name="Content Placeholder 3" descr="graz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600200"/>
            <a:ext cx="5912180" cy="50292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05800" cy="7620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Rights of pastoralist communities (Section 3 (1)(d))</a:t>
            </a:r>
            <a:br>
              <a:rPr lang="en-US" sz="3200" dirty="0"/>
            </a:br>
            <a:r>
              <a:rPr lang="en-US" sz="1600" dirty="0" err="1"/>
              <a:t>Maldharis</a:t>
            </a:r>
            <a:r>
              <a:rPr lang="en-US" sz="1600" dirty="0"/>
              <a:t> of </a:t>
            </a:r>
            <a:r>
              <a:rPr lang="en-US" sz="1600" dirty="0" err="1"/>
              <a:t>Banni</a:t>
            </a:r>
            <a:r>
              <a:rPr lang="en-US" sz="1600" dirty="0"/>
              <a:t>, Gujarat</a:t>
            </a:r>
            <a:endParaRPr lang="en-US" sz="3200" dirty="0"/>
          </a:p>
        </p:txBody>
      </p:sp>
      <p:pic>
        <p:nvPicPr>
          <p:cNvPr id="5" name="Content Placeholder 4" descr="img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2400" y="1143000"/>
            <a:ext cx="3918855" cy="2743200"/>
          </a:xfrm>
        </p:spPr>
      </p:pic>
      <p:pic>
        <p:nvPicPr>
          <p:cNvPr id="6" name="Picture 5" descr="img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745" y="3962400"/>
            <a:ext cx="3918855" cy="2743200"/>
          </a:xfrm>
          <a:prstGeom prst="rect">
            <a:avLst/>
          </a:prstGeom>
        </p:spPr>
      </p:pic>
      <p:pic>
        <p:nvPicPr>
          <p:cNvPr id="7" name="Picture 6" descr="img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545" y="1295400"/>
            <a:ext cx="3918855" cy="27432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571510" y="6442365"/>
            <a:ext cx="15240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Photo-</a:t>
            </a:r>
            <a:r>
              <a:rPr lang="en-US" sz="1400" dirty="0" err="1"/>
              <a:t>Sahjeevan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762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800" dirty="0"/>
              <a:t>Traditional resource access of nomadic tribes</a:t>
            </a:r>
            <a:br>
              <a:rPr lang="en-US" sz="2800" dirty="0"/>
            </a:br>
            <a:r>
              <a:rPr lang="en-US" sz="1800" dirty="0"/>
              <a:t>(Sec (3)(d))</a:t>
            </a:r>
            <a:endParaRPr 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990600"/>
            <a:ext cx="4038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886200"/>
            <a:ext cx="40386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066800"/>
            <a:ext cx="403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6477000" y="6019800"/>
            <a:ext cx="2209800" cy="609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Source: SCSTRTI booklet on </a:t>
            </a:r>
            <a:r>
              <a:rPr lang="en-US" sz="1400" dirty="0" err="1"/>
              <a:t>Mankirdia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Documents and Settings\TUSHAR\Desktop\lead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4400"/>
            <a:ext cx="3661575" cy="274320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76200"/>
            <a:ext cx="8077200" cy="838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Habitat Rights of PVTGs </a:t>
            </a:r>
            <a:br>
              <a:rPr lang="en-US" sz="27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700" dirty="0">
                <a:solidFill>
                  <a:schemeClr val="bg2">
                    <a:lumMod val="25000"/>
                  </a:schemeClr>
                </a:solidFill>
              </a:rPr>
              <a:t>(Section 3 (1)(e))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" y="3657600"/>
            <a:ext cx="2895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Niyamgiri</a:t>
            </a:r>
            <a:r>
              <a:rPr lang="en-US" sz="2400" dirty="0"/>
              <a:t>-Sacred hill of </a:t>
            </a:r>
            <a:r>
              <a:rPr lang="en-US" sz="2400" dirty="0" err="1"/>
              <a:t>Dongrias</a:t>
            </a:r>
            <a:endParaRPr lang="en-US" sz="2400" dirty="0"/>
          </a:p>
        </p:txBody>
      </p:sp>
      <p:pic>
        <p:nvPicPr>
          <p:cNvPr id="11" name="Picture 2" descr="C:\Documents and Settings\TUSHAR\Desktop\IMG_5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914400"/>
            <a:ext cx="359581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5638800" y="3657600"/>
            <a:ext cx="2895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Guda</a:t>
            </a:r>
            <a:r>
              <a:rPr lang="en-US" sz="2000" dirty="0"/>
              <a:t> </a:t>
            </a:r>
            <a:r>
              <a:rPr lang="en-US" sz="2000" dirty="0" err="1"/>
              <a:t>Raija</a:t>
            </a:r>
            <a:r>
              <a:rPr lang="en-US" sz="2000" dirty="0"/>
              <a:t>-Habitat rights of </a:t>
            </a:r>
            <a:r>
              <a:rPr lang="en-US" sz="2000" dirty="0" err="1"/>
              <a:t>Chuktia-Bhunjia</a:t>
            </a:r>
            <a:endParaRPr lang="en-US" sz="2000" dirty="0"/>
          </a:p>
        </p:txBody>
      </p:sp>
      <p:pic>
        <p:nvPicPr>
          <p:cNvPr id="13" name="Picture 2" descr="C:\Documents and Settings\SWEATALENOVO\My Documents\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 l="13292" r="15816"/>
          <a:stretch>
            <a:fillRect/>
          </a:stretch>
        </p:blipFill>
        <p:spPr>
          <a:xfrm>
            <a:off x="3284617" y="3657600"/>
            <a:ext cx="2277983" cy="2560320"/>
          </a:xfrm>
        </p:spPr>
      </p:pic>
      <p:sp>
        <p:nvSpPr>
          <p:cNvPr id="14" name="Rounded Rectangle 13"/>
          <p:cNvSpPr/>
          <p:nvPr/>
        </p:nvSpPr>
        <p:spPr>
          <a:xfrm>
            <a:off x="3124200" y="6172200"/>
            <a:ext cx="2895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Pirha</a:t>
            </a:r>
            <a:r>
              <a:rPr lang="en-US" sz="2800" dirty="0"/>
              <a:t> of </a:t>
            </a:r>
            <a:r>
              <a:rPr lang="en-US" sz="2800" dirty="0" err="1"/>
              <a:t>Juangs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Settlement and conversion of forest and </a:t>
            </a:r>
            <a:r>
              <a:rPr lang="en-US" sz="3200" b="1" dirty="0" err="1">
                <a:solidFill>
                  <a:schemeClr val="bg1"/>
                </a:solidFill>
              </a:rPr>
              <a:t>unsurveyed</a:t>
            </a:r>
            <a:r>
              <a:rPr lang="en-US" sz="3200" b="1" dirty="0">
                <a:solidFill>
                  <a:schemeClr val="bg1"/>
                </a:solidFill>
              </a:rPr>
              <a:t> villages into revenue villages-Section 3 (1)(h)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17638"/>
            <a:ext cx="8382000" cy="4297362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Identification of forest villages, un-surveyed villages, old habitations</a:t>
            </a:r>
          </a:p>
          <a:p>
            <a:pPr lvl="0"/>
            <a:r>
              <a:rPr lang="en-US" sz="3200" dirty="0"/>
              <a:t>Formalization (notification) of the forest and un-surveyed villages</a:t>
            </a:r>
          </a:p>
          <a:p>
            <a:pPr lvl="0"/>
            <a:r>
              <a:rPr lang="en-US" sz="3200" dirty="0"/>
              <a:t>Conversion of forest un-surveyed villages into revenue villages and recognition of rights</a:t>
            </a:r>
          </a:p>
          <a:p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0" y="5715000"/>
            <a:ext cx="9144000" cy="1143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MOTA issued guidelines on 08/11/2013 for the conversion of forest villages into revenue villages &amp;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05800" cy="6858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Rights to community forest resource-section 3 (1)(</a:t>
            </a:r>
            <a:r>
              <a:rPr lang="en-US" sz="2000" b="1" dirty="0" err="1"/>
              <a:t>i</a:t>
            </a:r>
            <a:r>
              <a:rPr lang="en-US" sz="2000" b="1" dirty="0"/>
              <a:t>)</a:t>
            </a:r>
            <a:br>
              <a:rPr lang="en-US" sz="2000" b="1" dirty="0"/>
            </a:br>
            <a:r>
              <a:rPr lang="en-US" sz="1600" b="1" dirty="0"/>
              <a:t>Management rights</a:t>
            </a:r>
            <a:endParaRPr lang="en-US" sz="2000" dirty="0"/>
          </a:p>
        </p:txBody>
      </p:sp>
      <p:pic>
        <p:nvPicPr>
          <p:cNvPr id="3" name="Picture 4" descr="wom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524000"/>
            <a:ext cx="8249162" cy="5212080"/>
          </a:xfrm>
          <a:prstGeom prst="rect">
            <a:avLst/>
          </a:prstGeom>
          <a:noFill/>
        </p:spPr>
      </p:pic>
      <p:sp>
        <p:nvSpPr>
          <p:cNvPr id="4" name="Rounded Rectangle 3"/>
          <p:cNvSpPr/>
          <p:nvPr/>
        </p:nvSpPr>
        <p:spPr>
          <a:xfrm>
            <a:off x="6172200" y="6019800"/>
            <a:ext cx="2667000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Forest protection groups in </a:t>
            </a:r>
            <a:r>
              <a:rPr lang="en-US" dirty="0" err="1"/>
              <a:t>Nayagarh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Rights which are recognized under any State law....or which are accepted as rights of tribals under any traditional or customary law of the concerned tribes of any State (Sec 3 (1)(j));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3200" b="1" dirty="0"/>
              <a:t>Example </a:t>
            </a:r>
          </a:p>
          <a:p>
            <a:pPr lvl="1"/>
            <a:r>
              <a:rPr lang="en-IE" sz="2800" dirty="0"/>
              <a:t>Customary rights recognized under </a:t>
            </a:r>
            <a:r>
              <a:rPr lang="en-IE" sz="2800" dirty="0" err="1"/>
              <a:t>Chottanagpur</a:t>
            </a:r>
            <a:r>
              <a:rPr lang="en-IE" sz="2800" dirty="0"/>
              <a:t> Tenancy Act (CNTA) and Santhal Pargana Tenancy Act (SPTA) in Jharkhand</a:t>
            </a:r>
          </a:p>
          <a:p>
            <a:pPr lvl="1"/>
            <a:r>
              <a:rPr lang="en-IE" sz="2800" dirty="0"/>
              <a:t>Customary land ownership and rights recognized under state laws 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IMG_25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5934872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0" y="19049"/>
            <a:ext cx="9144000" cy="144780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Access to biodiversity, community rights over intellectual property and traditional knowledge </a:t>
            </a:r>
            <a:b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</a:b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(Sec 3 (1)(k))</a:t>
            </a:r>
            <a:endParaRPr 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24600" y="1676400"/>
            <a:ext cx="2590800" cy="37338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-Access to biodiversity</a:t>
            </a:r>
          </a:p>
          <a:p>
            <a:r>
              <a:rPr lang="en-US" sz="2800" dirty="0"/>
              <a:t>-Medicinal plants</a:t>
            </a:r>
          </a:p>
          <a:p>
            <a:r>
              <a:rPr lang="en-US" sz="2800" dirty="0"/>
              <a:t>-Cultural diversity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5334000"/>
            <a:ext cx="5715000" cy="1295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TERRACE CULTIVATION &amp; Agro-Biodiversity Landscape OF  LANJIA SAORA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Other traditional rights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(Section 3 (1)(l))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9144000" cy="5288632"/>
          </a:xfrm>
        </p:spPr>
        <p:txBody>
          <a:bodyPr>
            <a:normAutofit/>
          </a:bodyPr>
          <a:lstStyle/>
          <a:p>
            <a:r>
              <a:rPr lang="en-US" sz="3200" dirty="0"/>
              <a:t>Any other traditional right customarily enjoyed by forest-dwelling scheduled tribes and other traditional forest dwellers, such as,</a:t>
            </a:r>
          </a:p>
          <a:p>
            <a:pPr lvl="1"/>
            <a:r>
              <a:rPr lang="en-US" sz="2900" dirty="0"/>
              <a:t>Sacred groves, places of worship (</a:t>
            </a:r>
            <a:r>
              <a:rPr lang="en-US" sz="2900" dirty="0" err="1"/>
              <a:t>Jahira</a:t>
            </a:r>
            <a:r>
              <a:rPr lang="en-US" sz="2900" dirty="0"/>
              <a:t>, </a:t>
            </a:r>
            <a:r>
              <a:rPr lang="en-US" sz="2900" dirty="0" err="1"/>
              <a:t>Mayurbhanj</a:t>
            </a:r>
            <a:r>
              <a:rPr lang="en-US" sz="2900" dirty="0"/>
              <a:t>, </a:t>
            </a:r>
            <a:r>
              <a:rPr lang="en-US" sz="2900" dirty="0" err="1"/>
              <a:t>Keonjhar</a:t>
            </a:r>
            <a:r>
              <a:rPr lang="en-US" sz="2900" dirty="0"/>
              <a:t>)</a:t>
            </a:r>
          </a:p>
          <a:p>
            <a:pPr lvl="1"/>
            <a:r>
              <a:rPr lang="en-US" sz="2900" dirty="0"/>
              <a:t>Right to passage </a:t>
            </a:r>
            <a:r>
              <a:rPr lang="en-US" sz="2900" dirty="0" err="1"/>
              <a:t>etc</a:t>
            </a:r>
            <a:endParaRPr lang="en-US" sz="2900" dirty="0"/>
          </a:p>
          <a:p>
            <a:pPr lvl="1"/>
            <a:endParaRPr lang="en-US" sz="2900" dirty="0"/>
          </a:p>
          <a:p>
            <a:pPr>
              <a:buNone/>
            </a:pPr>
            <a:r>
              <a:rPr lang="en-US" sz="3200" b="1" dirty="0"/>
              <a:t>…but excluding traditional right of hunting or trapping or extracting a part of the body of any species of wild animal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3476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Developmental Facilities </a:t>
            </a:r>
            <a:br>
              <a:rPr lang="en-IN" b="1" dirty="0"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latin typeface="Times New Roman" pitchFamily="18" charset="0"/>
                <a:cs typeface="Times New Roman" pitchFamily="18" charset="0"/>
              </a:rPr>
              <a:t>Section 3(2)</a:t>
            </a:r>
            <a:br>
              <a:rPr lang="en-IN" b="1" dirty="0">
                <a:latin typeface="Times New Roman" pitchFamily="18" charset="0"/>
                <a:cs typeface="Times New Roman" pitchFamily="18" charset="0"/>
              </a:rPr>
            </a:br>
            <a:r>
              <a:rPr lang="en-IN" b="1" dirty="0">
                <a:latin typeface="Times New Roman" pitchFamily="18" charset="0"/>
                <a:cs typeface="Times New Roman" pitchFamily="18" charset="0"/>
              </a:rPr>
              <a:t>Nature and Extent of Forest Rights</a:t>
            </a:r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</p:nvPr>
        </p:nvGraphicFramePr>
        <p:xfrm>
          <a:off x="357354" y="1635051"/>
          <a:ext cx="2546040" cy="4104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666849"/>
              </p:ext>
            </p:extLst>
          </p:nvPr>
        </p:nvGraphicFramePr>
        <p:xfrm>
          <a:off x="2992412" y="1931898"/>
          <a:ext cx="2731716" cy="365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Rectangle 1"/>
          <p:cNvSpPr/>
          <p:nvPr/>
        </p:nvSpPr>
        <p:spPr>
          <a:xfrm>
            <a:off x="5847347" y="2150365"/>
            <a:ext cx="3202926" cy="254736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IN" sz="135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Maximum 1 Hectare in each Case or Felling of trees not exceeding 75 trees per Hectare;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IN" sz="135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IN" sz="135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Doesn't Require Approval under FCA, 1980;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IN" sz="135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IN" sz="135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Only State, Central Govt departments and ZP can be the project proponent</a:t>
            </a:r>
          </a:p>
        </p:txBody>
      </p:sp>
    </p:spTree>
    <p:extLst>
      <p:ext uri="{BB962C8B-B14F-4D97-AF65-F5344CB8AC3E}">
        <p14:creationId xmlns:p14="http://schemas.microsoft.com/office/powerpoint/2010/main" val="3596017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757230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THANKS</a:t>
            </a:r>
            <a:endParaRPr lang="en-IN" dirty="0"/>
          </a:p>
        </p:txBody>
      </p:sp>
      <p:pic>
        <p:nvPicPr>
          <p:cNvPr id="4" name="Content Placeholder 5" descr="Untitled-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6"/>
          <a:stretch>
            <a:fillRect/>
          </a:stretch>
        </p:blipFill>
        <p:spPr>
          <a:xfrm>
            <a:off x="76200" y="2428869"/>
            <a:ext cx="8991600" cy="4352932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965</Words>
  <Application>Microsoft Office PowerPoint</Application>
  <PresentationFormat>On-screen Show (4:3)</PresentationFormat>
  <Paragraphs>106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Aharoni</vt:lpstr>
      <vt:lpstr>Arial</vt:lpstr>
      <vt:lpstr>Calibri</vt:lpstr>
      <vt:lpstr>Calibri Light</vt:lpstr>
      <vt:lpstr>Century Schoolbook</vt:lpstr>
      <vt:lpstr>Impact</vt:lpstr>
      <vt:lpstr>Times New Roman</vt:lpstr>
      <vt:lpstr>Wingdings</vt:lpstr>
      <vt:lpstr>Wingdings 2</vt:lpstr>
      <vt:lpstr>Office Theme</vt:lpstr>
      <vt:lpstr>Oriel</vt:lpstr>
      <vt:lpstr>1_Office Theme</vt:lpstr>
      <vt:lpstr>Acrobat Document</vt:lpstr>
      <vt:lpstr>Training on Typology of Forest Rights</vt:lpstr>
      <vt:lpstr>Typology of Forest Rights</vt:lpstr>
      <vt:lpstr>Nature and Extent of Individual Forest Rights</vt:lpstr>
      <vt:lpstr>“Community Rights” means the rights listed in clauses (b), (c), (d), (e), (h), (i), (j), (k) and (l) of sub-section (1) of section 3. Nature and Extent of Community Forest Rights</vt:lpstr>
      <vt:lpstr>Nature and Extent of Forest Rights</vt:lpstr>
      <vt:lpstr>Nistar rights those which were recognized earlier such as fuelwood, timber for household and agricultural purposes (Section 3-1-(b))</vt:lpstr>
      <vt:lpstr>Right of ownership, access to collect, use and dispose (Sec 3 (1)(c))</vt:lpstr>
      <vt:lpstr>Use of Water bodies and fishing (Section 3 (1)(d))</vt:lpstr>
      <vt:lpstr>Grazing rights  (Section 3 (1)(d))</vt:lpstr>
      <vt:lpstr>Rights of pastoralist communities (Section 3 (1)(d)) Maldharis of Banni, Gujarat</vt:lpstr>
      <vt:lpstr>Traditional resource access of nomadic tribes (Sec (3)(d))</vt:lpstr>
      <vt:lpstr>Habitat Rights of PVTGs  (Section 3 (1)(e))</vt:lpstr>
      <vt:lpstr>Settlement and conversion of forest and unsurveyed villages into revenue villages-Section 3 (1)(h)</vt:lpstr>
      <vt:lpstr>Rights to community forest resource-section 3 (1)(i) Management rights</vt:lpstr>
      <vt:lpstr>Rights which are recognized under any State law....or which are accepted as rights of tribals under any traditional or customary law of the concerned tribes of any State (Sec 3 (1)(j)); </vt:lpstr>
      <vt:lpstr>Access to biodiversity, community rights over intellectual property and traditional knowledge  (Sec 3 (1)(k))</vt:lpstr>
      <vt:lpstr>Other traditional rights  (Section 3 (1)(l))</vt:lpstr>
      <vt:lpstr>Developmental Facilities  Section 3(2) Nature and Extent of Forest Rights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Determination of Forest Rights</dc:title>
  <dc:creator>Y.GIRI</dc:creator>
  <cp:lastModifiedBy>WHH VASUNDHARA</cp:lastModifiedBy>
  <cp:revision>34</cp:revision>
  <dcterms:created xsi:type="dcterms:W3CDTF">2015-10-31T01:35:45Z</dcterms:created>
  <dcterms:modified xsi:type="dcterms:W3CDTF">2023-11-28T11:57:03Z</dcterms:modified>
</cp:coreProperties>
</file>