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4" r:id="rId3"/>
    <p:sldId id="259" r:id="rId4"/>
    <p:sldId id="257" r:id="rId5"/>
    <p:sldId id="258" r:id="rId6"/>
    <p:sldId id="280" r:id="rId7"/>
    <p:sldId id="315" r:id="rId8"/>
    <p:sldId id="261" r:id="rId9"/>
    <p:sldId id="262" r:id="rId10"/>
    <p:sldId id="263" r:id="rId11"/>
    <p:sldId id="260" r:id="rId12"/>
    <p:sldId id="316" r:id="rId13"/>
    <p:sldId id="279" r:id="rId14"/>
    <p:sldId id="276" r:id="rId15"/>
    <p:sldId id="281" r:id="rId16"/>
    <p:sldId id="317" r:id="rId17"/>
    <p:sldId id="318" r:id="rId18"/>
    <p:sldId id="319" r:id="rId19"/>
    <p:sldId id="320" r:id="rId20"/>
    <p:sldId id="321" r:id="rId21"/>
    <p:sldId id="322" r:id="rId22"/>
    <p:sldId id="27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B5009D-5105-43D1-824F-E613442B0A71}" type="doc">
      <dgm:prSet loTypeId="urn:microsoft.com/office/officeart/2016/7/layout/VerticalHollowActionList" loCatId="List" qsTypeId="urn:microsoft.com/office/officeart/2005/8/quickstyle/simple1" qsCatId="simple" csTypeId="urn:microsoft.com/office/officeart/2005/8/colors/accent1_2" csCatId="accent1" phldr="1"/>
      <dgm:spPr/>
      <dgm:t>
        <a:bodyPr/>
        <a:lstStyle/>
        <a:p>
          <a:endParaRPr lang="en-US"/>
        </a:p>
      </dgm:t>
    </dgm:pt>
    <dgm:pt modelId="{F40320FE-15DD-4C39-A517-CF325A648066}">
      <dgm:prSet/>
      <dgm:spPr/>
      <dgm:t>
        <a:bodyPr/>
        <a:lstStyle/>
        <a:p>
          <a:r>
            <a:rPr lang="en-US" dirty="0"/>
            <a:t>1</a:t>
          </a:r>
        </a:p>
      </dgm:t>
    </dgm:pt>
    <dgm:pt modelId="{F19A8AA7-5ED8-4B01-AFA7-C66B187925F5}" type="parTrans" cxnId="{DF917914-149B-491C-A6C3-D88F4F2C2BF6}">
      <dgm:prSet/>
      <dgm:spPr/>
      <dgm:t>
        <a:bodyPr/>
        <a:lstStyle/>
        <a:p>
          <a:endParaRPr lang="en-US"/>
        </a:p>
      </dgm:t>
    </dgm:pt>
    <dgm:pt modelId="{DB712218-1B23-4124-804C-E2CF83430871}" type="sibTrans" cxnId="{DF917914-149B-491C-A6C3-D88F4F2C2BF6}">
      <dgm:prSet/>
      <dgm:spPr/>
      <dgm:t>
        <a:bodyPr/>
        <a:lstStyle/>
        <a:p>
          <a:endParaRPr lang="en-US"/>
        </a:p>
      </dgm:t>
    </dgm:pt>
    <dgm:pt modelId="{A58F75FB-2A68-4101-BAA8-AA54C41130EB}">
      <dgm:prSet/>
      <dgm:spPr/>
      <dgm:t>
        <a:bodyPr/>
        <a:lstStyle/>
        <a:p>
          <a:r>
            <a:rPr lang="en-US"/>
            <a:t>Right to perform all customary religious or cultural ceremonies in the landscape related to their clans.</a:t>
          </a:r>
        </a:p>
      </dgm:t>
    </dgm:pt>
    <dgm:pt modelId="{1A6847E5-5A88-4973-9829-2CAE1F290F02}" type="parTrans" cxnId="{3158FFF2-89FD-4075-9016-32835343F237}">
      <dgm:prSet/>
      <dgm:spPr/>
      <dgm:t>
        <a:bodyPr/>
        <a:lstStyle/>
        <a:p>
          <a:endParaRPr lang="en-US"/>
        </a:p>
      </dgm:t>
    </dgm:pt>
    <dgm:pt modelId="{B844BABA-7540-47CC-87BE-9C0B4CEBF2F3}" type="sibTrans" cxnId="{3158FFF2-89FD-4075-9016-32835343F237}">
      <dgm:prSet/>
      <dgm:spPr/>
      <dgm:t>
        <a:bodyPr/>
        <a:lstStyle/>
        <a:p>
          <a:endParaRPr lang="en-US"/>
        </a:p>
      </dgm:t>
    </dgm:pt>
    <dgm:pt modelId="{3F394324-3D6F-4B42-9E94-4A2E0132D123}">
      <dgm:prSet/>
      <dgm:spPr/>
      <dgm:t>
        <a:bodyPr/>
        <a:lstStyle/>
        <a:p>
          <a:r>
            <a:rPr lang="en-US" dirty="0"/>
            <a:t>2</a:t>
          </a:r>
        </a:p>
      </dgm:t>
    </dgm:pt>
    <dgm:pt modelId="{6217D9A4-0001-44C6-9A47-9DF1C914A91C}" type="parTrans" cxnId="{18B08E7E-285D-4B67-9B27-2F29307BAE56}">
      <dgm:prSet/>
      <dgm:spPr/>
      <dgm:t>
        <a:bodyPr/>
        <a:lstStyle/>
        <a:p>
          <a:endParaRPr lang="en-US"/>
        </a:p>
      </dgm:t>
    </dgm:pt>
    <dgm:pt modelId="{2A36B5D0-8CEA-4A07-9E3C-1682350CE75C}" type="sibTrans" cxnId="{18B08E7E-285D-4B67-9B27-2F29307BAE56}">
      <dgm:prSet/>
      <dgm:spPr/>
      <dgm:t>
        <a:bodyPr/>
        <a:lstStyle/>
        <a:p>
          <a:endParaRPr lang="en-US"/>
        </a:p>
      </dgm:t>
    </dgm:pt>
    <dgm:pt modelId="{F8F08298-FDC5-4328-BA10-99683F3D7BAF}">
      <dgm:prSet/>
      <dgm:spPr/>
      <dgm:t>
        <a:bodyPr/>
        <a:lstStyle/>
        <a:p>
          <a:r>
            <a:rPr lang="en-US"/>
            <a:t>Right to protect and conserve the natural entities and sacred sites located within and outside of their customary territories;</a:t>
          </a:r>
        </a:p>
      </dgm:t>
    </dgm:pt>
    <dgm:pt modelId="{7D8CC2F5-899E-40EA-A4DD-ECA22ED19739}" type="parTrans" cxnId="{30A1D663-FBC0-4792-9356-CF902EA381A0}">
      <dgm:prSet/>
      <dgm:spPr/>
      <dgm:t>
        <a:bodyPr/>
        <a:lstStyle/>
        <a:p>
          <a:endParaRPr lang="en-US"/>
        </a:p>
      </dgm:t>
    </dgm:pt>
    <dgm:pt modelId="{5D87A69E-4D9A-45BD-81A8-4042A3C9924F}" type="sibTrans" cxnId="{30A1D663-FBC0-4792-9356-CF902EA381A0}">
      <dgm:prSet/>
      <dgm:spPr/>
      <dgm:t>
        <a:bodyPr/>
        <a:lstStyle/>
        <a:p>
          <a:endParaRPr lang="en-US"/>
        </a:p>
      </dgm:t>
    </dgm:pt>
    <dgm:pt modelId="{D060BA07-7136-4BF0-9045-55F76CE569BE}">
      <dgm:prSet/>
      <dgm:spPr/>
      <dgm:t>
        <a:bodyPr/>
        <a:lstStyle/>
        <a:p>
          <a:r>
            <a:rPr lang="en-US" dirty="0"/>
            <a:t>3</a:t>
          </a:r>
        </a:p>
      </dgm:t>
    </dgm:pt>
    <dgm:pt modelId="{91FA5234-55DE-4813-B476-3F53B864DBCB}" type="parTrans" cxnId="{A9C364C8-900E-4F07-8985-DC2D48F4D007}">
      <dgm:prSet/>
      <dgm:spPr/>
      <dgm:t>
        <a:bodyPr/>
        <a:lstStyle/>
        <a:p>
          <a:endParaRPr lang="en-US"/>
        </a:p>
      </dgm:t>
    </dgm:pt>
    <dgm:pt modelId="{D343B406-44B7-49CB-B440-49979FCBAFA6}" type="sibTrans" cxnId="{A9C364C8-900E-4F07-8985-DC2D48F4D007}">
      <dgm:prSet/>
      <dgm:spPr/>
      <dgm:t>
        <a:bodyPr/>
        <a:lstStyle/>
        <a:p>
          <a:endParaRPr lang="en-US"/>
        </a:p>
      </dgm:t>
    </dgm:pt>
    <dgm:pt modelId="{FDA288F9-EF63-4D01-9A7F-A68FF9BE08AC}">
      <dgm:prSet/>
      <dgm:spPr/>
      <dgm:t>
        <a:bodyPr/>
        <a:lstStyle/>
        <a:p>
          <a:r>
            <a:rPr lang="en-US"/>
            <a:t>Right to protect and conserve the places important for religious and spiritual purposes.</a:t>
          </a:r>
        </a:p>
      </dgm:t>
    </dgm:pt>
    <dgm:pt modelId="{5921BF7A-3CA8-451C-B8D6-6D4A5C658C43}" type="parTrans" cxnId="{D068F93B-3C45-4D5A-B77C-E4A49CFAE9D0}">
      <dgm:prSet/>
      <dgm:spPr/>
      <dgm:t>
        <a:bodyPr/>
        <a:lstStyle/>
        <a:p>
          <a:endParaRPr lang="en-US"/>
        </a:p>
      </dgm:t>
    </dgm:pt>
    <dgm:pt modelId="{FE4600B8-A27B-45CB-A0FE-D9C1586FB9C1}" type="sibTrans" cxnId="{D068F93B-3C45-4D5A-B77C-E4A49CFAE9D0}">
      <dgm:prSet/>
      <dgm:spPr/>
      <dgm:t>
        <a:bodyPr/>
        <a:lstStyle/>
        <a:p>
          <a:endParaRPr lang="en-US"/>
        </a:p>
      </dgm:t>
    </dgm:pt>
    <dgm:pt modelId="{8B522D7B-1F1D-4349-9D48-FED02A7F4267}">
      <dgm:prSet/>
      <dgm:spPr/>
      <dgm:t>
        <a:bodyPr/>
        <a:lstStyle/>
        <a:p>
          <a:r>
            <a:rPr lang="en-US" dirty="0"/>
            <a:t>4</a:t>
          </a:r>
        </a:p>
      </dgm:t>
    </dgm:pt>
    <dgm:pt modelId="{F744B127-AC38-4BB5-BA07-BD670D8B438B}" type="parTrans" cxnId="{97BC43C4-59B1-4698-BE1A-AF19E636ADC0}">
      <dgm:prSet/>
      <dgm:spPr/>
      <dgm:t>
        <a:bodyPr/>
        <a:lstStyle/>
        <a:p>
          <a:endParaRPr lang="en-US"/>
        </a:p>
      </dgm:t>
    </dgm:pt>
    <dgm:pt modelId="{7FF9A0B2-8CBB-4442-A3B0-AB9F8F5751BF}" type="sibTrans" cxnId="{97BC43C4-59B1-4698-BE1A-AF19E636ADC0}">
      <dgm:prSet/>
      <dgm:spPr/>
      <dgm:t>
        <a:bodyPr/>
        <a:lstStyle/>
        <a:p>
          <a:endParaRPr lang="en-US"/>
        </a:p>
      </dgm:t>
    </dgm:pt>
    <dgm:pt modelId="{AC93E989-2786-400A-B5A4-69FB8615919F}">
      <dgm:prSet/>
      <dgm:spPr/>
      <dgm:t>
        <a:bodyPr/>
        <a:lstStyle/>
        <a:p>
          <a:r>
            <a:rPr lang="en-US"/>
            <a:t>Right to reside in and around the forest according to their customary and traditional practices.</a:t>
          </a:r>
        </a:p>
      </dgm:t>
    </dgm:pt>
    <dgm:pt modelId="{809EF86B-32A1-41B4-87C7-86B9BE35C7DF}" type="parTrans" cxnId="{5216C685-C1E9-4353-94B7-943F37B7CCE5}">
      <dgm:prSet/>
      <dgm:spPr/>
      <dgm:t>
        <a:bodyPr/>
        <a:lstStyle/>
        <a:p>
          <a:endParaRPr lang="en-US"/>
        </a:p>
      </dgm:t>
    </dgm:pt>
    <dgm:pt modelId="{C4F756F3-ED53-4336-AAD3-3475A055C280}" type="sibTrans" cxnId="{5216C685-C1E9-4353-94B7-943F37B7CCE5}">
      <dgm:prSet/>
      <dgm:spPr/>
      <dgm:t>
        <a:bodyPr/>
        <a:lstStyle/>
        <a:p>
          <a:endParaRPr lang="en-US"/>
        </a:p>
      </dgm:t>
    </dgm:pt>
    <dgm:pt modelId="{852E914A-E345-4C9B-92F8-DFE5E0E07755}">
      <dgm:prSet/>
      <dgm:spPr/>
      <dgm:t>
        <a:bodyPr/>
        <a:lstStyle/>
        <a:p>
          <a:r>
            <a:rPr lang="en-US" dirty="0"/>
            <a:t>5</a:t>
          </a:r>
        </a:p>
      </dgm:t>
    </dgm:pt>
    <dgm:pt modelId="{A123C6BE-7710-424D-8AB2-26493AE5B94D}" type="parTrans" cxnId="{9F769F33-FD77-4C5A-B309-B544FEBEEEC1}">
      <dgm:prSet/>
      <dgm:spPr/>
      <dgm:t>
        <a:bodyPr/>
        <a:lstStyle/>
        <a:p>
          <a:endParaRPr lang="en-US"/>
        </a:p>
      </dgm:t>
    </dgm:pt>
    <dgm:pt modelId="{2578CEB7-D103-4B70-9DE7-6D9750B581C0}" type="sibTrans" cxnId="{9F769F33-FD77-4C5A-B309-B544FEBEEEC1}">
      <dgm:prSet/>
      <dgm:spPr/>
      <dgm:t>
        <a:bodyPr/>
        <a:lstStyle/>
        <a:p>
          <a:endParaRPr lang="en-US"/>
        </a:p>
      </dgm:t>
    </dgm:pt>
    <dgm:pt modelId="{4EBD833F-794F-4414-ABB7-B34040BC1DFD}">
      <dgm:prSet/>
      <dgm:spPr/>
      <dgm:t>
        <a:bodyPr/>
        <a:lstStyle/>
        <a:p>
          <a:r>
            <a:rPr lang="en-US"/>
            <a:t>Right to practice traditional cultivation systems and other livelihood generating activities including seasonal resource use.</a:t>
          </a:r>
        </a:p>
      </dgm:t>
    </dgm:pt>
    <dgm:pt modelId="{E22880CA-470F-463C-88AA-CABE1F947C10}" type="parTrans" cxnId="{01B2CFCE-E32B-4EAF-9468-5FA879B88FC6}">
      <dgm:prSet/>
      <dgm:spPr/>
      <dgm:t>
        <a:bodyPr/>
        <a:lstStyle/>
        <a:p>
          <a:endParaRPr lang="en-US"/>
        </a:p>
      </dgm:t>
    </dgm:pt>
    <dgm:pt modelId="{1690A625-3544-4FC2-9C02-EEE5EDA8BB67}" type="sibTrans" cxnId="{01B2CFCE-E32B-4EAF-9468-5FA879B88FC6}">
      <dgm:prSet/>
      <dgm:spPr/>
      <dgm:t>
        <a:bodyPr/>
        <a:lstStyle/>
        <a:p>
          <a:endParaRPr lang="en-US"/>
        </a:p>
      </dgm:t>
    </dgm:pt>
    <dgm:pt modelId="{2E55A9C1-BBE9-42B8-9B31-2C00EA92DBFF}">
      <dgm:prSet/>
      <dgm:spPr/>
      <dgm:t>
        <a:bodyPr/>
        <a:lstStyle/>
        <a:p>
          <a:r>
            <a:rPr lang="en-US" dirty="0"/>
            <a:t>6</a:t>
          </a:r>
        </a:p>
      </dgm:t>
    </dgm:pt>
    <dgm:pt modelId="{5961B90D-8844-4856-BB5B-79B391408720}" type="parTrans" cxnId="{5313E63A-A17D-4083-BE14-9427D8ECA6C4}">
      <dgm:prSet/>
      <dgm:spPr/>
      <dgm:t>
        <a:bodyPr/>
        <a:lstStyle/>
        <a:p>
          <a:endParaRPr lang="en-US"/>
        </a:p>
      </dgm:t>
    </dgm:pt>
    <dgm:pt modelId="{B5B5B234-3701-449B-9F3B-F70BCB8BBB74}" type="sibTrans" cxnId="{5313E63A-A17D-4083-BE14-9427D8ECA6C4}">
      <dgm:prSet/>
      <dgm:spPr/>
      <dgm:t>
        <a:bodyPr/>
        <a:lstStyle/>
        <a:p>
          <a:endParaRPr lang="en-US"/>
        </a:p>
      </dgm:t>
    </dgm:pt>
    <dgm:pt modelId="{4E9E2190-152D-4767-ADDC-E2FF153D1C89}">
      <dgm:prSet/>
      <dgm:spPr/>
      <dgm:t>
        <a:bodyPr/>
        <a:lstStyle/>
        <a:p>
          <a:r>
            <a:rPr lang="en-US"/>
            <a:t>Right to organise customary social events.</a:t>
          </a:r>
        </a:p>
      </dgm:t>
    </dgm:pt>
    <dgm:pt modelId="{2287CDC1-275D-4716-A315-1A5E2344984C}" type="parTrans" cxnId="{D0BA8B82-32E1-46FE-BC7A-CF2A95C543AE}">
      <dgm:prSet/>
      <dgm:spPr/>
      <dgm:t>
        <a:bodyPr/>
        <a:lstStyle/>
        <a:p>
          <a:endParaRPr lang="en-US"/>
        </a:p>
      </dgm:t>
    </dgm:pt>
    <dgm:pt modelId="{577BB644-903C-4EDE-A811-07880D1AC5C5}" type="sibTrans" cxnId="{D0BA8B82-32E1-46FE-BC7A-CF2A95C543AE}">
      <dgm:prSet/>
      <dgm:spPr/>
      <dgm:t>
        <a:bodyPr/>
        <a:lstStyle/>
        <a:p>
          <a:endParaRPr lang="en-US"/>
        </a:p>
      </dgm:t>
    </dgm:pt>
    <dgm:pt modelId="{4A34B163-B177-42CA-BC9C-6D4FF59EF9F0}" type="pres">
      <dgm:prSet presAssocID="{A0B5009D-5105-43D1-824F-E613442B0A71}" presName="Name0" presStyleCnt="0">
        <dgm:presLayoutVars>
          <dgm:dir/>
          <dgm:animLvl val="lvl"/>
          <dgm:resizeHandles val="exact"/>
        </dgm:presLayoutVars>
      </dgm:prSet>
      <dgm:spPr/>
    </dgm:pt>
    <dgm:pt modelId="{140C0B2B-C929-4A71-B049-70CD4A169762}" type="pres">
      <dgm:prSet presAssocID="{F40320FE-15DD-4C39-A517-CF325A648066}" presName="linNode" presStyleCnt="0"/>
      <dgm:spPr/>
    </dgm:pt>
    <dgm:pt modelId="{A6C534DD-1A73-44D0-BC75-CE05EAA0FE9B}" type="pres">
      <dgm:prSet presAssocID="{F40320FE-15DD-4C39-A517-CF325A648066}" presName="parentText" presStyleLbl="solidFgAcc1" presStyleIdx="0" presStyleCnt="6">
        <dgm:presLayoutVars>
          <dgm:chMax val="1"/>
          <dgm:bulletEnabled/>
        </dgm:presLayoutVars>
      </dgm:prSet>
      <dgm:spPr/>
    </dgm:pt>
    <dgm:pt modelId="{6B799A8C-F700-4945-8D58-7765FA0CCEFB}" type="pres">
      <dgm:prSet presAssocID="{F40320FE-15DD-4C39-A517-CF325A648066}" presName="descendantText" presStyleLbl="alignNode1" presStyleIdx="0" presStyleCnt="6">
        <dgm:presLayoutVars>
          <dgm:bulletEnabled/>
        </dgm:presLayoutVars>
      </dgm:prSet>
      <dgm:spPr/>
    </dgm:pt>
    <dgm:pt modelId="{C2659B6D-9253-4C8B-80E2-6EB1C2A8F39E}" type="pres">
      <dgm:prSet presAssocID="{DB712218-1B23-4124-804C-E2CF83430871}" presName="sp" presStyleCnt="0"/>
      <dgm:spPr/>
    </dgm:pt>
    <dgm:pt modelId="{708A87D5-E8D1-4270-BC85-7FD7B97EB105}" type="pres">
      <dgm:prSet presAssocID="{3F394324-3D6F-4B42-9E94-4A2E0132D123}" presName="linNode" presStyleCnt="0"/>
      <dgm:spPr/>
    </dgm:pt>
    <dgm:pt modelId="{1269897E-4B97-4766-9B26-0A9D7FDA87C1}" type="pres">
      <dgm:prSet presAssocID="{3F394324-3D6F-4B42-9E94-4A2E0132D123}" presName="parentText" presStyleLbl="solidFgAcc1" presStyleIdx="1" presStyleCnt="6">
        <dgm:presLayoutVars>
          <dgm:chMax val="1"/>
          <dgm:bulletEnabled/>
        </dgm:presLayoutVars>
      </dgm:prSet>
      <dgm:spPr/>
    </dgm:pt>
    <dgm:pt modelId="{320D4495-B85D-4211-86FA-91EA2FB14E18}" type="pres">
      <dgm:prSet presAssocID="{3F394324-3D6F-4B42-9E94-4A2E0132D123}" presName="descendantText" presStyleLbl="alignNode1" presStyleIdx="1" presStyleCnt="6">
        <dgm:presLayoutVars>
          <dgm:bulletEnabled/>
        </dgm:presLayoutVars>
      </dgm:prSet>
      <dgm:spPr/>
    </dgm:pt>
    <dgm:pt modelId="{AD24F278-13FD-4BC6-87A2-77134784FFB2}" type="pres">
      <dgm:prSet presAssocID="{2A36B5D0-8CEA-4A07-9E3C-1682350CE75C}" presName="sp" presStyleCnt="0"/>
      <dgm:spPr/>
    </dgm:pt>
    <dgm:pt modelId="{2635C27F-26BF-4981-928A-C9AC8F103D3F}" type="pres">
      <dgm:prSet presAssocID="{D060BA07-7136-4BF0-9045-55F76CE569BE}" presName="linNode" presStyleCnt="0"/>
      <dgm:spPr/>
    </dgm:pt>
    <dgm:pt modelId="{30947F1F-EDD4-4F4C-931D-69AF239363D0}" type="pres">
      <dgm:prSet presAssocID="{D060BA07-7136-4BF0-9045-55F76CE569BE}" presName="parentText" presStyleLbl="solidFgAcc1" presStyleIdx="2" presStyleCnt="6">
        <dgm:presLayoutVars>
          <dgm:chMax val="1"/>
          <dgm:bulletEnabled/>
        </dgm:presLayoutVars>
      </dgm:prSet>
      <dgm:spPr/>
    </dgm:pt>
    <dgm:pt modelId="{8208A3AB-2C6E-4468-A52B-1709F9DF7081}" type="pres">
      <dgm:prSet presAssocID="{D060BA07-7136-4BF0-9045-55F76CE569BE}" presName="descendantText" presStyleLbl="alignNode1" presStyleIdx="2" presStyleCnt="6">
        <dgm:presLayoutVars>
          <dgm:bulletEnabled/>
        </dgm:presLayoutVars>
      </dgm:prSet>
      <dgm:spPr/>
    </dgm:pt>
    <dgm:pt modelId="{1657A916-BC76-4D3B-A9CF-4138F69A4D55}" type="pres">
      <dgm:prSet presAssocID="{D343B406-44B7-49CB-B440-49979FCBAFA6}" presName="sp" presStyleCnt="0"/>
      <dgm:spPr/>
    </dgm:pt>
    <dgm:pt modelId="{98C315D9-C71C-43A9-B12C-E990F5535309}" type="pres">
      <dgm:prSet presAssocID="{8B522D7B-1F1D-4349-9D48-FED02A7F4267}" presName="linNode" presStyleCnt="0"/>
      <dgm:spPr/>
    </dgm:pt>
    <dgm:pt modelId="{95E2FBD3-08B8-4908-B8A8-218685D581EF}" type="pres">
      <dgm:prSet presAssocID="{8B522D7B-1F1D-4349-9D48-FED02A7F4267}" presName="parentText" presStyleLbl="solidFgAcc1" presStyleIdx="3" presStyleCnt="6">
        <dgm:presLayoutVars>
          <dgm:chMax val="1"/>
          <dgm:bulletEnabled/>
        </dgm:presLayoutVars>
      </dgm:prSet>
      <dgm:spPr/>
    </dgm:pt>
    <dgm:pt modelId="{D4B68A6A-29CF-455B-9455-0BDA040B79E4}" type="pres">
      <dgm:prSet presAssocID="{8B522D7B-1F1D-4349-9D48-FED02A7F4267}" presName="descendantText" presStyleLbl="alignNode1" presStyleIdx="3" presStyleCnt="6">
        <dgm:presLayoutVars>
          <dgm:bulletEnabled/>
        </dgm:presLayoutVars>
      </dgm:prSet>
      <dgm:spPr/>
    </dgm:pt>
    <dgm:pt modelId="{9F77B8CD-1C87-4577-B994-CA280039036B}" type="pres">
      <dgm:prSet presAssocID="{7FF9A0B2-8CBB-4442-A3B0-AB9F8F5751BF}" presName="sp" presStyleCnt="0"/>
      <dgm:spPr/>
    </dgm:pt>
    <dgm:pt modelId="{A3DCEDB0-ECFE-414D-8BC4-F50F56406267}" type="pres">
      <dgm:prSet presAssocID="{852E914A-E345-4C9B-92F8-DFE5E0E07755}" presName="linNode" presStyleCnt="0"/>
      <dgm:spPr/>
    </dgm:pt>
    <dgm:pt modelId="{1797E8B4-69AD-4670-866C-B06277B65503}" type="pres">
      <dgm:prSet presAssocID="{852E914A-E345-4C9B-92F8-DFE5E0E07755}" presName="parentText" presStyleLbl="solidFgAcc1" presStyleIdx="4" presStyleCnt="6">
        <dgm:presLayoutVars>
          <dgm:chMax val="1"/>
          <dgm:bulletEnabled/>
        </dgm:presLayoutVars>
      </dgm:prSet>
      <dgm:spPr/>
    </dgm:pt>
    <dgm:pt modelId="{7E1C5220-5ADC-448F-A4DA-D95830A67F50}" type="pres">
      <dgm:prSet presAssocID="{852E914A-E345-4C9B-92F8-DFE5E0E07755}" presName="descendantText" presStyleLbl="alignNode1" presStyleIdx="4" presStyleCnt="6">
        <dgm:presLayoutVars>
          <dgm:bulletEnabled/>
        </dgm:presLayoutVars>
      </dgm:prSet>
      <dgm:spPr/>
    </dgm:pt>
    <dgm:pt modelId="{40578701-43A4-4E4D-9E5E-03FED8F0127D}" type="pres">
      <dgm:prSet presAssocID="{2578CEB7-D103-4B70-9DE7-6D9750B581C0}" presName="sp" presStyleCnt="0"/>
      <dgm:spPr/>
    </dgm:pt>
    <dgm:pt modelId="{F21B9C6B-4894-488E-A332-0233E857AEA9}" type="pres">
      <dgm:prSet presAssocID="{2E55A9C1-BBE9-42B8-9B31-2C00EA92DBFF}" presName="linNode" presStyleCnt="0"/>
      <dgm:spPr/>
    </dgm:pt>
    <dgm:pt modelId="{F30B25BB-902B-4BDC-9B8C-6699A5EBD00D}" type="pres">
      <dgm:prSet presAssocID="{2E55A9C1-BBE9-42B8-9B31-2C00EA92DBFF}" presName="parentText" presStyleLbl="solidFgAcc1" presStyleIdx="5" presStyleCnt="6">
        <dgm:presLayoutVars>
          <dgm:chMax val="1"/>
          <dgm:bulletEnabled/>
        </dgm:presLayoutVars>
      </dgm:prSet>
      <dgm:spPr/>
    </dgm:pt>
    <dgm:pt modelId="{4BCEC48D-27F8-41E3-B923-0FB9A8D57872}" type="pres">
      <dgm:prSet presAssocID="{2E55A9C1-BBE9-42B8-9B31-2C00EA92DBFF}" presName="descendantText" presStyleLbl="alignNode1" presStyleIdx="5" presStyleCnt="6">
        <dgm:presLayoutVars>
          <dgm:bulletEnabled/>
        </dgm:presLayoutVars>
      </dgm:prSet>
      <dgm:spPr/>
    </dgm:pt>
  </dgm:ptLst>
  <dgm:cxnLst>
    <dgm:cxn modelId="{DF917914-149B-491C-A6C3-D88F4F2C2BF6}" srcId="{A0B5009D-5105-43D1-824F-E613442B0A71}" destId="{F40320FE-15DD-4C39-A517-CF325A648066}" srcOrd="0" destOrd="0" parTransId="{F19A8AA7-5ED8-4B01-AFA7-C66B187925F5}" sibTransId="{DB712218-1B23-4124-804C-E2CF83430871}"/>
    <dgm:cxn modelId="{31D89915-6995-43B9-BDE2-4C3EBA4DAC74}" type="presOf" srcId="{852E914A-E345-4C9B-92F8-DFE5E0E07755}" destId="{1797E8B4-69AD-4670-866C-B06277B65503}" srcOrd="0" destOrd="0" presId="urn:microsoft.com/office/officeart/2016/7/layout/VerticalHollowActionList"/>
    <dgm:cxn modelId="{E51A1B2B-5918-4548-93AA-207610CA3715}" type="presOf" srcId="{A58F75FB-2A68-4101-BAA8-AA54C41130EB}" destId="{6B799A8C-F700-4945-8D58-7765FA0CCEFB}" srcOrd="0" destOrd="0" presId="urn:microsoft.com/office/officeart/2016/7/layout/VerticalHollowActionList"/>
    <dgm:cxn modelId="{9F769F33-FD77-4C5A-B309-B544FEBEEEC1}" srcId="{A0B5009D-5105-43D1-824F-E613442B0A71}" destId="{852E914A-E345-4C9B-92F8-DFE5E0E07755}" srcOrd="4" destOrd="0" parTransId="{A123C6BE-7710-424D-8AB2-26493AE5B94D}" sibTransId="{2578CEB7-D103-4B70-9DE7-6D9750B581C0}"/>
    <dgm:cxn modelId="{5313E63A-A17D-4083-BE14-9427D8ECA6C4}" srcId="{A0B5009D-5105-43D1-824F-E613442B0A71}" destId="{2E55A9C1-BBE9-42B8-9B31-2C00EA92DBFF}" srcOrd="5" destOrd="0" parTransId="{5961B90D-8844-4856-BB5B-79B391408720}" sibTransId="{B5B5B234-3701-449B-9F3B-F70BCB8BBB74}"/>
    <dgm:cxn modelId="{D068F93B-3C45-4D5A-B77C-E4A49CFAE9D0}" srcId="{D060BA07-7136-4BF0-9045-55F76CE569BE}" destId="{FDA288F9-EF63-4D01-9A7F-A68FF9BE08AC}" srcOrd="0" destOrd="0" parTransId="{5921BF7A-3CA8-451C-B8D6-6D4A5C658C43}" sibTransId="{FE4600B8-A27B-45CB-A0FE-D9C1586FB9C1}"/>
    <dgm:cxn modelId="{30A1D663-FBC0-4792-9356-CF902EA381A0}" srcId="{3F394324-3D6F-4B42-9E94-4A2E0132D123}" destId="{F8F08298-FDC5-4328-BA10-99683F3D7BAF}" srcOrd="0" destOrd="0" parTransId="{7D8CC2F5-899E-40EA-A4DD-ECA22ED19739}" sibTransId="{5D87A69E-4D9A-45BD-81A8-4042A3C9924F}"/>
    <dgm:cxn modelId="{186E2864-F828-4450-A4DC-4268B9E0DFDA}" type="presOf" srcId="{4EBD833F-794F-4414-ABB7-B34040BC1DFD}" destId="{7E1C5220-5ADC-448F-A4DA-D95830A67F50}" srcOrd="0" destOrd="0" presId="urn:microsoft.com/office/officeart/2016/7/layout/VerticalHollowActionList"/>
    <dgm:cxn modelId="{19D38B6F-A7C8-4A08-80DB-53A374E6B61E}" type="presOf" srcId="{3F394324-3D6F-4B42-9E94-4A2E0132D123}" destId="{1269897E-4B97-4766-9B26-0A9D7FDA87C1}" srcOrd="0" destOrd="0" presId="urn:microsoft.com/office/officeart/2016/7/layout/VerticalHollowActionList"/>
    <dgm:cxn modelId="{4F2E9675-5BF6-4A15-8AD0-3315A22BF14C}" type="presOf" srcId="{2E55A9C1-BBE9-42B8-9B31-2C00EA92DBFF}" destId="{F30B25BB-902B-4BDC-9B8C-6699A5EBD00D}" srcOrd="0" destOrd="0" presId="urn:microsoft.com/office/officeart/2016/7/layout/VerticalHollowActionList"/>
    <dgm:cxn modelId="{18B08E7E-285D-4B67-9B27-2F29307BAE56}" srcId="{A0B5009D-5105-43D1-824F-E613442B0A71}" destId="{3F394324-3D6F-4B42-9E94-4A2E0132D123}" srcOrd="1" destOrd="0" parTransId="{6217D9A4-0001-44C6-9A47-9DF1C914A91C}" sibTransId="{2A36B5D0-8CEA-4A07-9E3C-1682350CE75C}"/>
    <dgm:cxn modelId="{8777917E-2E62-4771-BFBF-CD09F917A2DD}" type="presOf" srcId="{F8F08298-FDC5-4328-BA10-99683F3D7BAF}" destId="{320D4495-B85D-4211-86FA-91EA2FB14E18}" srcOrd="0" destOrd="0" presId="urn:microsoft.com/office/officeart/2016/7/layout/VerticalHollowActionList"/>
    <dgm:cxn modelId="{D0BA8B82-32E1-46FE-BC7A-CF2A95C543AE}" srcId="{2E55A9C1-BBE9-42B8-9B31-2C00EA92DBFF}" destId="{4E9E2190-152D-4767-ADDC-E2FF153D1C89}" srcOrd="0" destOrd="0" parTransId="{2287CDC1-275D-4716-A315-1A5E2344984C}" sibTransId="{577BB644-903C-4EDE-A811-07880D1AC5C5}"/>
    <dgm:cxn modelId="{5216C685-C1E9-4353-94B7-943F37B7CCE5}" srcId="{8B522D7B-1F1D-4349-9D48-FED02A7F4267}" destId="{AC93E989-2786-400A-B5A4-69FB8615919F}" srcOrd="0" destOrd="0" parTransId="{809EF86B-32A1-41B4-87C7-86B9BE35C7DF}" sibTransId="{C4F756F3-ED53-4336-AAD3-3475A055C280}"/>
    <dgm:cxn modelId="{EF8375A8-6F35-4E95-BBD8-8C5130276E34}" type="presOf" srcId="{4E9E2190-152D-4767-ADDC-E2FF153D1C89}" destId="{4BCEC48D-27F8-41E3-B923-0FB9A8D57872}" srcOrd="0" destOrd="0" presId="urn:microsoft.com/office/officeart/2016/7/layout/VerticalHollowActionList"/>
    <dgm:cxn modelId="{268981AB-594E-47B1-AC38-107A7FCB4705}" type="presOf" srcId="{FDA288F9-EF63-4D01-9A7F-A68FF9BE08AC}" destId="{8208A3AB-2C6E-4468-A52B-1709F9DF7081}" srcOrd="0" destOrd="0" presId="urn:microsoft.com/office/officeart/2016/7/layout/VerticalHollowActionList"/>
    <dgm:cxn modelId="{CE97E5AE-2285-4B7E-9B37-7CEDBB370C38}" type="presOf" srcId="{D060BA07-7136-4BF0-9045-55F76CE569BE}" destId="{30947F1F-EDD4-4F4C-931D-69AF239363D0}" srcOrd="0" destOrd="0" presId="urn:microsoft.com/office/officeart/2016/7/layout/VerticalHollowActionList"/>
    <dgm:cxn modelId="{4E00D4B2-EE7D-4165-9627-A40AC5A5D939}" type="presOf" srcId="{A0B5009D-5105-43D1-824F-E613442B0A71}" destId="{4A34B163-B177-42CA-BC9C-6D4FF59EF9F0}" srcOrd="0" destOrd="0" presId="urn:microsoft.com/office/officeart/2016/7/layout/VerticalHollowActionList"/>
    <dgm:cxn modelId="{F9AE21C3-6469-427E-81ED-63E533B5AF4A}" type="presOf" srcId="{8B522D7B-1F1D-4349-9D48-FED02A7F4267}" destId="{95E2FBD3-08B8-4908-B8A8-218685D581EF}" srcOrd="0" destOrd="0" presId="urn:microsoft.com/office/officeart/2016/7/layout/VerticalHollowActionList"/>
    <dgm:cxn modelId="{97BC43C4-59B1-4698-BE1A-AF19E636ADC0}" srcId="{A0B5009D-5105-43D1-824F-E613442B0A71}" destId="{8B522D7B-1F1D-4349-9D48-FED02A7F4267}" srcOrd="3" destOrd="0" parTransId="{F744B127-AC38-4BB5-BA07-BD670D8B438B}" sibTransId="{7FF9A0B2-8CBB-4442-A3B0-AB9F8F5751BF}"/>
    <dgm:cxn modelId="{A9C364C8-900E-4F07-8985-DC2D48F4D007}" srcId="{A0B5009D-5105-43D1-824F-E613442B0A71}" destId="{D060BA07-7136-4BF0-9045-55F76CE569BE}" srcOrd="2" destOrd="0" parTransId="{91FA5234-55DE-4813-B476-3F53B864DBCB}" sibTransId="{D343B406-44B7-49CB-B440-49979FCBAFA6}"/>
    <dgm:cxn modelId="{01B2CFCE-E32B-4EAF-9468-5FA879B88FC6}" srcId="{852E914A-E345-4C9B-92F8-DFE5E0E07755}" destId="{4EBD833F-794F-4414-ABB7-B34040BC1DFD}" srcOrd="0" destOrd="0" parTransId="{E22880CA-470F-463C-88AA-CABE1F947C10}" sibTransId="{1690A625-3544-4FC2-9C02-EEE5EDA8BB67}"/>
    <dgm:cxn modelId="{C9E01EEC-EED6-44C4-9145-0D8FF52527DB}" type="presOf" srcId="{AC93E989-2786-400A-B5A4-69FB8615919F}" destId="{D4B68A6A-29CF-455B-9455-0BDA040B79E4}" srcOrd="0" destOrd="0" presId="urn:microsoft.com/office/officeart/2016/7/layout/VerticalHollowActionList"/>
    <dgm:cxn modelId="{3158FFF2-89FD-4075-9016-32835343F237}" srcId="{F40320FE-15DD-4C39-A517-CF325A648066}" destId="{A58F75FB-2A68-4101-BAA8-AA54C41130EB}" srcOrd="0" destOrd="0" parTransId="{1A6847E5-5A88-4973-9829-2CAE1F290F02}" sibTransId="{B844BABA-7540-47CC-87BE-9C0B4CEBF2F3}"/>
    <dgm:cxn modelId="{29BEBEFA-D6C3-48C1-8B2D-35D5C0E76507}" type="presOf" srcId="{F40320FE-15DD-4C39-A517-CF325A648066}" destId="{A6C534DD-1A73-44D0-BC75-CE05EAA0FE9B}" srcOrd="0" destOrd="0" presId="urn:microsoft.com/office/officeart/2016/7/layout/VerticalHollowActionList"/>
    <dgm:cxn modelId="{EE3D6B58-FF0D-4FFC-ACA6-C8F86C90EBAF}" type="presParOf" srcId="{4A34B163-B177-42CA-BC9C-6D4FF59EF9F0}" destId="{140C0B2B-C929-4A71-B049-70CD4A169762}" srcOrd="0" destOrd="0" presId="urn:microsoft.com/office/officeart/2016/7/layout/VerticalHollowActionList"/>
    <dgm:cxn modelId="{FEB46864-C498-4C40-A17F-A61800599981}" type="presParOf" srcId="{140C0B2B-C929-4A71-B049-70CD4A169762}" destId="{A6C534DD-1A73-44D0-BC75-CE05EAA0FE9B}" srcOrd="0" destOrd="0" presId="urn:microsoft.com/office/officeart/2016/7/layout/VerticalHollowActionList"/>
    <dgm:cxn modelId="{2DA9F7F5-0886-4581-8588-A7004C5390E4}" type="presParOf" srcId="{140C0B2B-C929-4A71-B049-70CD4A169762}" destId="{6B799A8C-F700-4945-8D58-7765FA0CCEFB}" srcOrd="1" destOrd="0" presId="urn:microsoft.com/office/officeart/2016/7/layout/VerticalHollowActionList"/>
    <dgm:cxn modelId="{B84826E9-E00F-4FD4-BFD9-DB13117A1A77}" type="presParOf" srcId="{4A34B163-B177-42CA-BC9C-6D4FF59EF9F0}" destId="{C2659B6D-9253-4C8B-80E2-6EB1C2A8F39E}" srcOrd="1" destOrd="0" presId="urn:microsoft.com/office/officeart/2016/7/layout/VerticalHollowActionList"/>
    <dgm:cxn modelId="{B505233D-8FF1-4E47-ABE0-EFDFB945FDB5}" type="presParOf" srcId="{4A34B163-B177-42CA-BC9C-6D4FF59EF9F0}" destId="{708A87D5-E8D1-4270-BC85-7FD7B97EB105}" srcOrd="2" destOrd="0" presId="urn:microsoft.com/office/officeart/2016/7/layout/VerticalHollowActionList"/>
    <dgm:cxn modelId="{CA74D2A1-60C4-4A25-8692-1972FDA41A90}" type="presParOf" srcId="{708A87D5-E8D1-4270-BC85-7FD7B97EB105}" destId="{1269897E-4B97-4766-9B26-0A9D7FDA87C1}" srcOrd="0" destOrd="0" presId="urn:microsoft.com/office/officeart/2016/7/layout/VerticalHollowActionList"/>
    <dgm:cxn modelId="{1E6206FB-3FA2-47E4-91DC-5080C48C5823}" type="presParOf" srcId="{708A87D5-E8D1-4270-BC85-7FD7B97EB105}" destId="{320D4495-B85D-4211-86FA-91EA2FB14E18}" srcOrd="1" destOrd="0" presId="urn:microsoft.com/office/officeart/2016/7/layout/VerticalHollowActionList"/>
    <dgm:cxn modelId="{01CECF2F-EADD-4361-B15D-DBE37FE42E71}" type="presParOf" srcId="{4A34B163-B177-42CA-BC9C-6D4FF59EF9F0}" destId="{AD24F278-13FD-4BC6-87A2-77134784FFB2}" srcOrd="3" destOrd="0" presId="urn:microsoft.com/office/officeart/2016/7/layout/VerticalHollowActionList"/>
    <dgm:cxn modelId="{15611FB2-E594-4C11-92BD-2AE625E40BC6}" type="presParOf" srcId="{4A34B163-B177-42CA-BC9C-6D4FF59EF9F0}" destId="{2635C27F-26BF-4981-928A-C9AC8F103D3F}" srcOrd="4" destOrd="0" presId="urn:microsoft.com/office/officeart/2016/7/layout/VerticalHollowActionList"/>
    <dgm:cxn modelId="{2E9E7A22-A175-4422-B6EA-1F00B93F9F6C}" type="presParOf" srcId="{2635C27F-26BF-4981-928A-C9AC8F103D3F}" destId="{30947F1F-EDD4-4F4C-931D-69AF239363D0}" srcOrd="0" destOrd="0" presId="urn:microsoft.com/office/officeart/2016/7/layout/VerticalHollowActionList"/>
    <dgm:cxn modelId="{CA3D4E4F-6F04-444B-9514-341B9B397E8D}" type="presParOf" srcId="{2635C27F-26BF-4981-928A-C9AC8F103D3F}" destId="{8208A3AB-2C6E-4468-A52B-1709F9DF7081}" srcOrd="1" destOrd="0" presId="urn:microsoft.com/office/officeart/2016/7/layout/VerticalHollowActionList"/>
    <dgm:cxn modelId="{0A0041B4-551F-498B-B61F-5824E4F355AC}" type="presParOf" srcId="{4A34B163-B177-42CA-BC9C-6D4FF59EF9F0}" destId="{1657A916-BC76-4D3B-A9CF-4138F69A4D55}" srcOrd="5" destOrd="0" presId="urn:microsoft.com/office/officeart/2016/7/layout/VerticalHollowActionList"/>
    <dgm:cxn modelId="{89721D30-4E8C-4D47-B34C-59FC546F5142}" type="presParOf" srcId="{4A34B163-B177-42CA-BC9C-6D4FF59EF9F0}" destId="{98C315D9-C71C-43A9-B12C-E990F5535309}" srcOrd="6" destOrd="0" presId="urn:microsoft.com/office/officeart/2016/7/layout/VerticalHollowActionList"/>
    <dgm:cxn modelId="{E0D9A8EA-C5F9-4F27-BAAC-DBFF112D6850}" type="presParOf" srcId="{98C315D9-C71C-43A9-B12C-E990F5535309}" destId="{95E2FBD3-08B8-4908-B8A8-218685D581EF}" srcOrd="0" destOrd="0" presId="urn:microsoft.com/office/officeart/2016/7/layout/VerticalHollowActionList"/>
    <dgm:cxn modelId="{97F12E40-FF92-466B-95EC-0E98AAB7F1E7}" type="presParOf" srcId="{98C315D9-C71C-43A9-B12C-E990F5535309}" destId="{D4B68A6A-29CF-455B-9455-0BDA040B79E4}" srcOrd="1" destOrd="0" presId="urn:microsoft.com/office/officeart/2016/7/layout/VerticalHollowActionList"/>
    <dgm:cxn modelId="{5ED9D806-E91E-4333-8777-9DFE6931227E}" type="presParOf" srcId="{4A34B163-B177-42CA-BC9C-6D4FF59EF9F0}" destId="{9F77B8CD-1C87-4577-B994-CA280039036B}" srcOrd="7" destOrd="0" presId="urn:microsoft.com/office/officeart/2016/7/layout/VerticalHollowActionList"/>
    <dgm:cxn modelId="{092F7DCB-B83B-4C08-9252-9A8BA363ECC6}" type="presParOf" srcId="{4A34B163-B177-42CA-BC9C-6D4FF59EF9F0}" destId="{A3DCEDB0-ECFE-414D-8BC4-F50F56406267}" srcOrd="8" destOrd="0" presId="urn:microsoft.com/office/officeart/2016/7/layout/VerticalHollowActionList"/>
    <dgm:cxn modelId="{25EB062A-B3DC-44D5-814F-299D8424941E}" type="presParOf" srcId="{A3DCEDB0-ECFE-414D-8BC4-F50F56406267}" destId="{1797E8B4-69AD-4670-866C-B06277B65503}" srcOrd="0" destOrd="0" presId="urn:microsoft.com/office/officeart/2016/7/layout/VerticalHollowActionList"/>
    <dgm:cxn modelId="{6CBFDF30-494E-4ED9-9924-E70D41396B1D}" type="presParOf" srcId="{A3DCEDB0-ECFE-414D-8BC4-F50F56406267}" destId="{7E1C5220-5ADC-448F-A4DA-D95830A67F50}" srcOrd="1" destOrd="0" presId="urn:microsoft.com/office/officeart/2016/7/layout/VerticalHollowActionList"/>
    <dgm:cxn modelId="{94B97E1F-85FA-47A3-ACED-20365DDE6BC8}" type="presParOf" srcId="{4A34B163-B177-42CA-BC9C-6D4FF59EF9F0}" destId="{40578701-43A4-4E4D-9E5E-03FED8F0127D}" srcOrd="9" destOrd="0" presId="urn:microsoft.com/office/officeart/2016/7/layout/VerticalHollowActionList"/>
    <dgm:cxn modelId="{925F3133-4F25-402E-9E90-68EE4539AACF}" type="presParOf" srcId="{4A34B163-B177-42CA-BC9C-6D4FF59EF9F0}" destId="{F21B9C6B-4894-488E-A332-0233E857AEA9}" srcOrd="10" destOrd="0" presId="urn:microsoft.com/office/officeart/2016/7/layout/VerticalHollowActionList"/>
    <dgm:cxn modelId="{AC96AF0D-64C0-4093-AA59-BAA096579DBA}" type="presParOf" srcId="{F21B9C6B-4894-488E-A332-0233E857AEA9}" destId="{F30B25BB-902B-4BDC-9B8C-6699A5EBD00D}" srcOrd="0" destOrd="0" presId="urn:microsoft.com/office/officeart/2016/7/layout/VerticalHollowActionList"/>
    <dgm:cxn modelId="{26605C7F-A54E-4BCF-B033-224E78AF2176}" type="presParOf" srcId="{F21B9C6B-4894-488E-A332-0233E857AEA9}" destId="{4BCEC48D-27F8-41E3-B923-0FB9A8D57872}"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7BE58E-DB06-415E-BE4D-032A8B4C843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634B906-39F8-42B8-8A2D-94DFAFE1A92B}">
      <dgm:prSet/>
      <dgm:spPr/>
      <dgm:t>
        <a:bodyPr/>
        <a:lstStyle/>
        <a:p>
          <a:r>
            <a:rPr lang="en-IN"/>
            <a:t>Initiation of the habitat rights claims process</a:t>
          </a:r>
          <a:endParaRPr lang="en-US"/>
        </a:p>
      </dgm:t>
    </dgm:pt>
    <dgm:pt modelId="{75B05CBE-23A7-44A4-B284-5828BD38C589}" type="parTrans" cxnId="{CAE5E0E2-055A-4BF1-8566-88C77368BED5}">
      <dgm:prSet/>
      <dgm:spPr/>
      <dgm:t>
        <a:bodyPr/>
        <a:lstStyle/>
        <a:p>
          <a:endParaRPr lang="en-US"/>
        </a:p>
      </dgm:t>
    </dgm:pt>
    <dgm:pt modelId="{5FAC5661-F188-4FF1-A1FE-0F187B095C8F}" type="sibTrans" cxnId="{CAE5E0E2-055A-4BF1-8566-88C77368BED5}">
      <dgm:prSet/>
      <dgm:spPr/>
      <dgm:t>
        <a:bodyPr/>
        <a:lstStyle/>
        <a:p>
          <a:endParaRPr lang="en-US"/>
        </a:p>
      </dgm:t>
    </dgm:pt>
    <dgm:pt modelId="{F0C23E88-A54B-4B42-848F-2BFFC260C9A7}">
      <dgm:prSet/>
      <dgm:spPr/>
      <dgm:t>
        <a:bodyPr/>
        <a:lstStyle/>
        <a:p>
          <a:r>
            <a:rPr lang="en-IN" dirty="0"/>
            <a:t>Consultation with Traditional Leaders and </a:t>
          </a:r>
          <a:r>
            <a:rPr lang="en-IN" dirty="0" err="1"/>
            <a:t>FRC</a:t>
          </a:r>
          <a:r>
            <a:rPr lang="en-IN" dirty="0"/>
            <a:t> members &amp; Determination of habitat rights</a:t>
          </a:r>
          <a:endParaRPr lang="en-US" dirty="0"/>
        </a:p>
      </dgm:t>
    </dgm:pt>
    <dgm:pt modelId="{81C69EB9-E768-4B7E-9C21-B76F4B10FBD0}" type="parTrans" cxnId="{8E5D4AC6-4439-446E-B982-CD67BB2B9EFD}">
      <dgm:prSet/>
      <dgm:spPr/>
      <dgm:t>
        <a:bodyPr/>
        <a:lstStyle/>
        <a:p>
          <a:endParaRPr lang="en-US"/>
        </a:p>
      </dgm:t>
    </dgm:pt>
    <dgm:pt modelId="{C09C3F5F-9FD1-4172-9E41-226895A0092B}" type="sibTrans" cxnId="{8E5D4AC6-4439-446E-B982-CD67BB2B9EFD}">
      <dgm:prSet/>
      <dgm:spPr/>
      <dgm:t>
        <a:bodyPr/>
        <a:lstStyle/>
        <a:p>
          <a:endParaRPr lang="en-US"/>
        </a:p>
      </dgm:t>
    </dgm:pt>
    <dgm:pt modelId="{58DAE7BA-1EC8-4594-9425-D58767856870}">
      <dgm:prSet/>
      <dgm:spPr/>
      <dgm:t>
        <a:bodyPr/>
        <a:lstStyle/>
        <a:p>
          <a:r>
            <a:rPr lang="en-US" dirty="0"/>
            <a:t>Training </a:t>
          </a:r>
          <a:r>
            <a:rPr lang="en-US" dirty="0" err="1"/>
            <a:t>programmes</a:t>
          </a:r>
          <a:r>
            <a:rPr lang="en-US" dirty="0"/>
            <a:t> for all traditional leaders, Gram Sabha presidents, and Forest Rights Committee (</a:t>
          </a:r>
          <a:r>
            <a:rPr lang="en-US" dirty="0" err="1"/>
            <a:t>FRC</a:t>
          </a:r>
          <a:r>
            <a:rPr lang="en-US" dirty="0"/>
            <a:t>)</a:t>
          </a:r>
        </a:p>
      </dgm:t>
    </dgm:pt>
    <dgm:pt modelId="{DAD3E1E0-D908-47E5-82D3-295AE455C75A}" type="parTrans" cxnId="{3074E843-672F-4807-A9BC-C33271FF4B11}">
      <dgm:prSet/>
      <dgm:spPr/>
      <dgm:t>
        <a:bodyPr/>
        <a:lstStyle/>
        <a:p>
          <a:endParaRPr lang="en-US"/>
        </a:p>
      </dgm:t>
    </dgm:pt>
    <dgm:pt modelId="{D575FDD3-5260-4A0E-9E27-7EC302DE42A0}" type="sibTrans" cxnId="{3074E843-672F-4807-A9BC-C33271FF4B11}">
      <dgm:prSet/>
      <dgm:spPr/>
      <dgm:t>
        <a:bodyPr/>
        <a:lstStyle/>
        <a:p>
          <a:endParaRPr lang="en-US"/>
        </a:p>
      </dgm:t>
    </dgm:pt>
    <dgm:pt modelId="{59ED0572-5DB8-4E57-A7CC-F1C29290C492}">
      <dgm:prSet/>
      <dgm:spPr/>
      <dgm:t>
        <a:bodyPr/>
        <a:lstStyle/>
        <a:p>
          <a:r>
            <a:rPr lang="en-US" dirty="0"/>
            <a:t>Claim Making Process at clan level</a:t>
          </a:r>
        </a:p>
      </dgm:t>
    </dgm:pt>
    <dgm:pt modelId="{1CA35926-603D-4B09-9494-3655E7EB237A}" type="parTrans" cxnId="{264C836A-36DA-4269-9E14-F5DFF193427C}">
      <dgm:prSet/>
      <dgm:spPr/>
      <dgm:t>
        <a:bodyPr/>
        <a:lstStyle/>
        <a:p>
          <a:endParaRPr lang="en-US"/>
        </a:p>
      </dgm:t>
    </dgm:pt>
    <dgm:pt modelId="{CBD51FCC-550E-4CAC-96C5-CD416005D179}" type="sibTrans" cxnId="{264C836A-36DA-4269-9E14-F5DFF193427C}">
      <dgm:prSet/>
      <dgm:spPr/>
      <dgm:t>
        <a:bodyPr/>
        <a:lstStyle/>
        <a:p>
          <a:endParaRPr lang="en-US"/>
        </a:p>
      </dgm:t>
    </dgm:pt>
    <dgm:pt modelId="{E79E5BAD-113D-4198-B6B4-3FD1C72C25D4}">
      <dgm:prSet/>
      <dgm:spPr/>
      <dgm:t>
        <a:bodyPr/>
        <a:lstStyle/>
        <a:p>
          <a:r>
            <a:rPr lang="en-IN" dirty="0"/>
            <a:t>Claim Verification by </a:t>
          </a:r>
          <a:r>
            <a:rPr lang="en-IN" dirty="0" err="1"/>
            <a:t>FRCs</a:t>
          </a:r>
          <a:endParaRPr lang="en-US" dirty="0"/>
        </a:p>
      </dgm:t>
    </dgm:pt>
    <dgm:pt modelId="{59FA8848-006D-41C4-9430-10E8B0C4464B}" type="parTrans" cxnId="{A48015E7-1CD6-4729-8846-2E3B92633939}">
      <dgm:prSet/>
      <dgm:spPr/>
      <dgm:t>
        <a:bodyPr/>
        <a:lstStyle/>
        <a:p>
          <a:endParaRPr lang="en-US"/>
        </a:p>
      </dgm:t>
    </dgm:pt>
    <dgm:pt modelId="{494FE98C-CDAC-44C0-9325-37571983F85F}" type="sibTrans" cxnId="{A48015E7-1CD6-4729-8846-2E3B92633939}">
      <dgm:prSet/>
      <dgm:spPr/>
      <dgm:t>
        <a:bodyPr/>
        <a:lstStyle/>
        <a:p>
          <a:endParaRPr lang="en-US"/>
        </a:p>
      </dgm:t>
    </dgm:pt>
    <dgm:pt modelId="{1C24C55C-4339-4555-BACA-DDAFD7109BC2}">
      <dgm:prSet/>
      <dgm:spPr/>
      <dgm:t>
        <a:bodyPr/>
        <a:lstStyle/>
        <a:p>
          <a:r>
            <a:rPr lang="en-IN" dirty="0"/>
            <a:t>Organize Gram </a:t>
          </a:r>
          <a:r>
            <a:rPr lang="en-IN" dirty="0" err="1"/>
            <a:t>Sabhas</a:t>
          </a:r>
          <a:r>
            <a:rPr lang="en-IN" dirty="0"/>
            <a:t> in all identified settlements of the </a:t>
          </a:r>
          <a:r>
            <a:rPr lang="en-IN" dirty="0" err="1"/>
            <a:t>PVTG</a:t>
          </a:r>
          <a:r>
            <a:rPr lang="en-IN" dirty="0"/>
            <a:t> &amp; Filing of Claims &amp; Submission of Claims</a:t>
          </a:r>
          <a:endParaRPr lang="en-US" dirty="0"/>
        </a:p>
      </dgm:t>
    </dgm:pt>
    <dgm:pt modelId="{0AF83A1C-7500-4C0F-BDA3-02069E314721}" type="parTrans" cxnId="{62EF2B7B-1B04-4856-AB51-5DD90FF4B13E}">
      <dgm:prSet/>
      <dgm:spPr/>
      <dgm:t>
        <a:bodyPr/>
        <a:lstStyle/>
        <a:p>
          <a:endParaRPr lang="en-US"/>
        </a:p>
      </dgm:t>
    </dgm:pt>
    <dgm:pt modelId="{D4FA03C1-0662-44AC-9B36-AF39EF70273A}" type="sibTrans" cxnId="{62EF2B7B-1B04-4856-AB51-5DD90FF4B13E}">
      <dgm:prSet/>
      <dgm:spPr/>
      <dgm:t>
        <a:bodyPr/>
        <a:lstStyle/>
        <a:p>
          <a:endParaRPr lang="en-US"/>
        </a:p>
      </dgm:t>
    </dgm:pt>
    <dgm:pt modelId="{9BB5797F-3A53-4039-8470-2230F5FCEF61}" type="pres">
      <dgm:prSet presAssocID="{4A7BE58E-DB06-415E-BE4D-032A8B4C843F}" presName="diagram" presStyleCnt="0">
        <dgm:presLayoutVars>
          <dgm:dir/>
          <dgm:resizeHandles val="exact"/>
        </dgm:presLayoutVars>
      </dgm:prSet>
      <dgm:spPr/>
    </dgm:pt>
    <dgm:pt modelId="{B457173A-D296-4DBC-A306-8D334C1A49CD}" type="pres">
      <dgm:prSet presAssocID="{E634B906-39F8-42B8-8A2D-94DFAFE1A92B}" presName="node" presStyleLbl="node1" presStyleIdx="0" presStyleCnt="6">
        <dgm:presLayoutVars>
          <dgm:bulletEnabled val="1"/>
        </dgm:presLayoutVars>
      </dgm:prSet>
      <dgm:spPr/>
    </dgm:pt>
    <dgm:pt modelId="{2B090717-E33D-406F-884C-6FB596806DA3}" type="pres">
      <dgm:prSet presAssocID="{5FAC5661-F188-4FF1-A1FE-0F187B095C8F}" presName="sibTrans" presStyleCnt="0"/>
      <dgm:spPr/>
    </dgm:pt>
    <dgm:pt modelId="{4B6E2ED8-252F-4C24-B287-F6414F69B722}" type="pres">
      <dgm:prSet presAssocID="{F0C23E88-A54B-4B42-848F-2BFFC260C9A7}" presName="node" presStyleLbl="node1" presStyleIdx="1" presStyleCnt="6">
        <dgm:presLayoutVars>
          <dgm:bulletEnabled val="1"/>
        </dgm:presLayoutVars>
      </dgm:prSet>
      <dgm:spPr/>
    </dgm:pt>
    <dgm:pt modelId="{162A8C89-88D6-4E31-95F8-674C959A7661}" type="pres">
      <dgm:prSet presAssocID="{C09C3F5F-9FD1-4172-9E41-226895A0092B}" presName="sibTrans" presStyleCnt="0"/>
      <dgm:spPr/>
    </dgm:pt>
    <dgm:pt modelId="{83EE5145-B4E0-4D59-BD61-34FDEF031208}" type="pres">
      <dgm:prSet presAssocID="{58DAE7BA-1EC8-4594-9425-D58767856870}" presName="node" presStyleLbl="node1" presStyleIdx="2" presStyleCnt="6">
        <dgm:presLayoutVars>
          <dgm:bulletEnabled val="1"/>
        </dgm:presLayoutVars>
      </dgm:prSet>
      <dgm:spPr/>
    </dgm:pt>
    <dgm:pt modelId="{1E6E5AEC-09F7-4EDC-93AA-972DCE8C9DC8}" type="pres">
      <dgm:prSet presAssocID="{D575FDD3-5260-4A0E-9E27-7EC302DE42A0}" presName="sibTrans" presStyleCnt="0"/>
      <dgm:spPr/>
    </dgm:pt>
    <dgm:pt modelId="{3119326B-DF05-42D4-A83B-99214928834D}" type="pres">
      <dgm:prSet presAssocID="{59ED0572-5DB8-4E57-A7CC-F1C29290C492}" presName="node" presStyleLbl="node1" presStyleIdx="3" presStyleCnt="6">
        <dgm:presLayoutVars>
          <dgm:bulletEnabled val="1"/>
        </dgm:presLayoutVars>
      </dgm:prSet>
      <dgm:spPr/>
    </dgm:pt>
    <dgm:pt modelId="{133EC3D2-3D9E-4DF6-A2AB-C268CB2933BA}" type="pres">
      <dgm:prSet presAssocID="{CBD51FCC-550E-4CAC-96C5-CD416005D179}" presName="sibTrans" presStyleCnt="0"/>
      <dgm:spPr/>
    </dgm:pt>
    <dgm:pt modelId="{DF2800A8-23F1-46CA-9D47-A53D4CE8B850}" type="pres">
      <dgm:prSet presAssocID="{E79E5BAD-113D-4198-B6B4-3FD1C72C25D4}" presName="node" presStyleLbl="node1" presStyleIdx="4" presStyleCnt="6">
        <dgm:presLayoutVars>
          <dgm:bulletEnabled val="1"/>
        </dgm:presLayoutVars>
      </dgm:prSet>
      <dgm:spPr/>
    </dgm:pt>
    <dgm:pt modelId="{436A3D05-36A1-4DA5-BFB1-F2688A139393}" type="pres">
      <dgm:prSet presAssocID="{494FE98C-CDAC-44C0-9325-37571983F85F}" presName="sibTrans" presStyleCnt="0"/>
      <dgm:spPr/>
    </dgm:pt>
    <dgm:pt modelId="{212ED543-961E-44EB-BD56-36EB539A1291}" type="pres">
      <dgm:prSet presAssocID="{1C24C55C-4339-4555-BACA-DDAFD7109BC2}" presName="node" presStyleLbl="node1" presStyleIdx="5" presStyleCnt="6">
        <dgm:presLayoutVars>
          <dgm:bulletEnabled val="1"/>
        </dgm:presLayoutVars>
      </dgm:prSet>
      <dgm:spPr/>
    </dgm:pt>
  </dgm:ptLst>
  <dgm:cxnLst>
    <dgm:cxn modelId="{2488C012-1673-4414-9A36-E483D3F2F302}" type="presOf" srcId="{59ED0572-5DB8-4E57-A7CC-F1C29290C492}" destId="{3119326B-DF05-42D4-A83B-99214928834D}" srcOrd="0" destOrd="0" presId="urn:microsoft.com/office/officeart/2005/8/layout/default"/>
    <dgm:cxn modelId="{33F09B5C-216F-4561-8900-D4A6B988DB94}" type="presOf" srcId="{1C24C55C-4339-4555-BACA-DDAFD7109BC2}" destId="{212ED543-961E-44EB-BD56-36EB539A1291}" srcOrd="0" destOrd="0" presId="urn:microsoft.com/office/officeart/2005/8/layout/default"/>
    <dgm:cxn modelId="{3074E843-672F-4807-A9BC-C33271FF4B11}" srcId="{4A7BE58E-DB06-415E-BE4D-032A8B4C843F}" destId="{58DAE7BA-1EC8-4594-9425-D58767856870}" srcOrd="2" destOrd="0" parTransId="{DAD3E1E0-D908-47E5-82D3-295AE455C75A}" sibTransId="{D575FDD3-5260-4A0E-9E27-7EC302DE42A0}"/>
    <dgm:cxn modelId="{264C836A-36DA-4269-9E14-F5DFF193427C}" srcId="{4A7BE58E-DB06-415E-BE4D-032A8B4C843F}" destId="{59ED0572-5DB8-4E57-A7CC-F1C29290C492}" srcOrd="3" destOrd="0" parTransId="{1CA35926-603D-4B09-9494-3655E7EB237A}" sibTransId="{CBD51FCC-550E-4CAC-96C5-CD416005D179}"/>
    <dgm:cxn modelId="{D17EC06E-3A25-453C-8C9F-1F44444A4DD1}" type="presOf" srcId="{58DAE7BA-1EC8-4594-9425-D58767856870}" destId="{83EE5145-B4E0-4D59-BD61-34FDEF031208}" srcOrd="0" destOrd="0" presId="urn:microsoft.com/office/officeart/2005/8/layout/default"/>
    <dgm:cxn modelId="{CDD48B70-F334-4FF0-9A00-37A25C7F8DB4}" type="presOf" srcId="{E79E5BAD-113D-4198-B6B4-3FD1C72C25D4}" destId="{DF2800A8-23F1-46CA-9D47-A53D4CE8B850}" srcOrd="0" destOrd="0" presId="urn:microsoft.com/office/officeart/2005/8/layout/default"/>
    <dgm:cxn modelId="{62EF2B7B-1B04-4856-AB51-5DD90FF4B13E}" srcId="{4A7BE58E-DB06-415E-BE4D-032A8B4C843F}" destId="{1C24C55C-4339-4555-BACA-DDAFD7109BC2}" srcOrd="5" destOrd="0" parTransId="{0AF83A1C-7500-4C0F-BDA3-02069E314721}" sibTransId="{D4FA03C1-0662-44AC-9B36-AF39EF70273A}"/>
    <dgm:cxn modelId="{8A437884-AA42-46AB-8DD8-CD6D6D11CDFE}" type="presOf" srcId="{F0C23E88-A54B-4B42-848F-2BFFC260C9A7}" destId="{4B6E2ED8-252F-4C24-B287-F6414F69B722}" srcOrd="0" destOrd="0" presId="urn:microsoft.com/office/officeart/2005/8/layout/default"/>
    <dgm:cxn modelId="{C2057A93-7F8D-471C-92FA-65624A392CBC}" type="presOf" srcId="{E634B906-39F8-42B8-8A2D-94DFAFE1A92B}" destId="{B457173A-D296-4DBC-A306-8D334C1A49CD}" srcOrd="0" destOrd="0" presId="urn:microsoft.com/office/officeart/2005/8/layout/default"/>
    <dgm:cxn modelId="{C6BBC99E-B7AD-44C2-8E80-8FE3A0F3E1CA}" type="presOf" srcId="{4A7BE58E-DB06-415E-BE4D-032A8B4C843F}" destId="{9BB5797F-3A53-4039-8470-2230F5FCEF61}" srcOrd="0" destOrd="0" presId="urn:microsoft.com/office/officeart/2005/8/layout/default"/>
    <dgm:cxn modelId="{8E5D4AC6-4439-446E-B982-CD67BB2B9EFD}" srcId="{4A7BE58E-DB06-415E-BE4D-032A8B4C843F}" destId="{F0C23E88-A54B-4B42-848F-2BFFC260C9A7}" srcOrd="1" destOrd="0" parTransId="{81C69EB9-E768-4B7E-9C21-B76F4B10FBD0}" sibTransId="{C09C3F5F-9FD1-4172-9E41-226895A0092B}"/>
    <dgm:cxn modelId="{CAE5E0E2-055A-4BF1-8566-88C77368BED5}" srcId="{4A7BE58E-DB06-415E-BE4D-032A8B4C843F}" destId="{E634B906-39F8-42B8-8A2D-94DFAFE1A92B}" srcOrd="0" destOrd="0" parTransId="{75B05CBE-23A7-44A4-B284-5828BD38C589}" sibTransId="{5FAC5661-F188-4FF1-A1FE-0F187B095C8F}"/>
    <dgm:cxn modelId="{A48015E7-1CD6-4729-8846-2E3B92633939}" srcId="{4A7BE58E-DB06-415E-BE4D-032A8B4C843F}" destId="{E79E5BAD-113D-4198-B6B4-3FD1C72C25D4}" srcOrd="4" destOrd="0" parTransId="{59FA8848-006D-41C4-9430-10E8B0C4464B}" sibTransId="{494FE98C-CDAC-44C0-9325-37571983F85F}"/>
    <dgm:cxn modelId="{0F99F073-806E-4DFE-A5A6-2B5EC03D22C9}" type="presParOf" srcId="{9BB5797F-3A53-4039-8470-2230F5FCEF61}" destId="{B457173A-D296-4DBC-A306-8D334C1A49CD}" srcOrd="0" destOrd="0" presId="urn:microsoft.com/office/officeart/2005/8/layout/default"/>
    <dgm:cxn modelId="{0205B45F-FA44-414C-BA1E-7258F9F41F2D}" type="presParOf" srcId="{9BB5797F-3A53-4039-8470-2230F5FCEF61}" destId="{2B090717-E33D-406F-884C-6FB596806DA3}" srcOrd="1" destOrd="0" presId="urn:microsoft.com/office/officeart/2005/8/layout/default"/>
    <dgm:cxn modelId="{FA6E0840-0770-4221-806B-0B58F1EB0D23}" type="presParOf" srcId="{9BB5797F-3A53-4039-8470-2230F5FCEF61}" destId="{4B6E2ED8-252F-4C24-B287-F6414F69B722}" srcOrd="2" destOrd="0" presId="urn:microsoft.com/office/officeart/2005/8/layout/default"/>
    <dgm:cxn modelId="{9D402463-B14F-457D-84EF-27B298F97DFB}" type="presParOf" srcId="{9BB5797F-3A53-4039-8470-2230F5FCEF61}" destId="{162A8C89-88D6-4E31-95F8-674C959A7661}" srcOrd="3" destOrd="0" presId="urn:microsoft.com/office/officeart/2005/8/layout/default"/>
    <dgm:cxn modelId="{EA068F21-4909-4F79-88B1-7A47F7045717}" type="presParOf" srcId="{9BB5797F-3A53-4039-8470-2230F5FCEF61}" destId="{83EE5145-B4E0-4D59-BD61-34FDEF031208}" srcOrd="4" destOrd="0" presId="urn:microsoft.com/office/officeart/2005/8/layout/default"/>
    <dgm:cxn modelId="{16D142D4-58B9-4E6B-8E3C-92F514B84B6F}" type="presParOf" srcId="{9BB5797F-3A53-4039-8470-2230F5FCEF61}" destId="{1E6E5AEC-09F7-4EDC-93AA-972DCE8C9DC8}" srcOrd="5" destOrd="0" presId="urn:microsoft.com/office/officeart/2005/8/layout/default"/>
    <dgm:cxn modelId="{E9E5B21C-1C9D-4038-849C-724310FD5E8C}" type="presParOf" srcId="{9BB5797F-3A53-4039-8470-2230F5FCEF61}" destId="{3119326B-DF05-42D4-A83B-99214928834D}" srcOrd="6" destOrd="0" presId="urn:microsoft.com/office/officeart/2005/8/layout/default"/>
    <dgm:cxn modelId="{2216870F-21AA-40AB-B6CF-C1132A5A7B61}" type="presParOf" srcId="{9BB5797F-3A53-4039-8470-2230F5FCEF61}" destId="{133EC3D2-3D9E-4DF6-A2AB-C268CB2933BA}" srcOrd="7" destOrd="0" presId="urn:microsoft.com/office/officeart/2005/8/layout/default"/>
    <dgm:cxn modelId="{F6D00F2A-812C-42B6-816C-F3E9974294AB}" type="presParOf" srcId="{9BB5797F-3A53-4039-8470-2230F5FCEF61}" destId="{DF2800A8-23F1-46CA-9D47-A53D4CE8B850}" srcOrd="8" destOrd="0" presId="urn:microsoft.com/office/officeart/2005/8/layout/default"/>
    <dgm:cxn modelId="{E6D99D79-661E-4945-9064-FAF62F16BD5F}" type="presParOf" srcId="{9BB5797F-3A53-4039-8470-2230F5FCEF61}" destId="{436A3D05-36A1-4DA5-BFB1-F2688A139393}" srcOrd="9" destOrd="0" presId="urn:microsoft.com/office/officeart/2005/8/layout/default"/>
    <dgm:cxn modelId="{A3043498-EE29-4214-B569-7444B54B8C40}" type="presParOf" srcId="{9BB5797F-3A53-4039-8470-2230F5FCEF61}" destId="{212ED543-961E-44EB-BD56-36EB539A1291}"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EA8C28-52FB-43FA-9B9B-B47FC44E5E9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E21C53C-411C-4A3B-9CCD-72B8D4BDB55C}">
      <dgm:prSet/>
      <dgm:spPr/>
      <dgm:t>
        <a:bodyPr/>
        <a:lstStyle/>
        <a:p>
          <a:r>
            <a:rPr lang="en-IN"/>
            <a:t>The concerned DLC will verify the claims.</a:t>
          </a:r>
          <a:endParaRPr lang="en-US"/>
        </a:p>
      </dgm:t>
    </dgm:pt>
    <dgm:pt modelId="{0EB4AA36-8991-46AA-B048-9F612B6530E2}" type="parTrans" cxnId="{C5EFF693-B051-4589-926D-2CEE1E71301F}">
      <dgm:prSet/>
      <dgm:spPr/>
      <dgm:t>
        <a:bodyPr/>
        <a:lstStyle/>
        <a:p>
          <a:endParaRPr lang="en-US"/>
        </a:p>
      </dgm:t>
    </dgm:pt>
    <dgm:pt modelId="{ECF55200-302A-4AB9-801E-7CEBB40123AC}" type="sibTrans" cxnId="{C5EFF693-B051-4589-926D-2CEE1E71301F}">
      <dgm:prSet/>
      <dgm:spPr/>
      <dgm:t>
        <a:bodyPr/>
        <a:lstStyle/>
        <a:p>
          <a:endParaRPr lang="en-US"/>
        </a:p>
      </dgm:t>
    </dgm:pt>
    <dgm:pt modelId="{2957A0AB-2645-4F92-ABAE-E6FAF444CE9A}">
      <dgm:prSet/>
      <dgm:spPr/>
      <dgm:t>
        <a:bodyPr/>
        <a:lstStyle/>
        <a:p>
          <a:r>
            <a:rPr lang="en-IN"/>
            <a:t>prepare a final digitized geo-referenced map of the area recognized</a:t>
          </a:r>
          <a:endParaRPr lang="en-US"/>
        </a:p>
      </dgm:t>
    </dgm:pt>
    <dgm:pt modelId="{E08C6306-9A5E-44EE-808C-CD5FDF03C589}" type="parTrans" cxnId="{41FF5B0F-908F-43A1-AFC3-8329E74DDF0E}">
      <dgm:prSet/>
      <dgm:spPr/>
      <dgm:t>
        <a:bodyPr/>
        <a:lstStyle/>
        <a:p>
          <a:endParaRPr lang="en-US"/>
        </a:p>
      </dgm:t>
    </dgm:pt>
    <dgm:pt modelId="{E7A19E94-4204-43A2-B81C-C0EF6704BCE6}" type="sibTrans" cxnId="{41FF5B0F-908F-43A1-AFC3-8329E74DDF0E}">
      <dgm:prSet/>
      <dgm:spPr/>
      <dgm:t>
        <a:bodyPr/>
        <a:lstStyle/>
        <a:p>
          <a:endParaRPr lang="en-US"/>
        </a:p>
      </dgm:t>
    </dgm:pt>
    <dgm:pt modelId="{E2CCC0F5-0429-46AE-97EB-2F5778A12CD8}">
      <dgm:prSet/>
      <dgm:spPr/>
      <dgm:t>
        <a:bodyPr/>
        <a:lstStyle/>
        <a:p>
          <a:r>
            <a:rPr lang="en-IN"/>
            <a:t>DLC meeting minutes shared</a:t>
          </a:r>
          <a:endParaRPr lang="en-US"/>
        </a:p>
      </dgm:t>
    </dgm:pt>
    <dgm:pt modelId="{CD397B8A-8F82-40FA-B9BB-AA21207620F8}" type="parTrans" cxnId="{CC971E58-BA04-4C28-91E2-C7C8AD526963}">
      <dgm:prSet/>
      <dgm:spPr/>
      <dgm:t>
        <a:bodyPr/>
        <a:lstStyle/>
        <a:p>
          <a:endParaRPr lang="en-US"/>
        </a:p>
      </dgm:t>
    </dgm:pt>
    <dgm:pt modelId="{6E6BE1EA-1A6B-453E-B781-1C217C1BE04C}" type="sibTrans" cxnId="{CC971E58-BA04-4C28-91E2-C7C8AD526963}">
      <dgm:prSet/>
      <dgm:spPr/>
      <dgm:t>
        <a:bodyPr/>
        <a:lstStyle/>
        <a:p>
          <a:endParaRPr lang="en-US"/>
        </a:p>
      </dgm:t>
    </dgm:pt>
    <dgm:pt modelId="{26AAC309-B751-4AF3-A59A-C0D5CD0E1070}" type="pres">
      <dgm:prSet presAssocID="{54EA8C28-52FB-43FA-9B9B-B47FC44E5E99}" presName="hierChild1" presStyleCnt="0">
        <dgm:presLayoutVars>
          <dgm:chPref val="1"/>
          <dgm:dir/>
          <dgm:animOne val="branch"/>
          <dgm:animLvl val="lvl"/>
          <dgm:resizeHandles/>
        </dgm:presLayoutVars>
      </dgm:prSet>
      <dgm:spPr/>
    </dgm:pt>
    <dgm:pt modelId="{03698E40-DDAB-4FC0-8719-2FF086F2F0EA}" type="pres">
      <dgm:prSet presAssocID="{4E21C53C-411C-4A3B-9CCD-72B8D4BDB55C}" presName="hierRoot1" presStyleCnt="0"/>
      <dgm:spPr/>
    </dgm:pt>
    <dgm:pt modelId="{14805766-A87D-43BE-A110-9D82729090EC}" type="pres">
      <dgm:prSet presAssocID="{4E21C53C-411C-4A3B-9CCD-72B8D4BDB55C}" presName="composite" presStyleCnt="0"/>
      <dgm:spPr/>
    </dgm:pt>
    <dgm:pt modelId="{9EA69BA6-E2DE-4B0D-B6D9-C152817313D4}" type="pres">
      <dgm:prSet presAssocID="{4E21C53C-411C-4A3B-9CCD-72B8D4BDB55C}" presName="background" presStyleLbl="node0" presStyleIdx="0" presStyleCnt="3"/>
      <dgm:spPr/>
    </dgm:pt>
    <dgm:pt modelId="{9ACF4388-67F2-4B22-B678-FA7F647552DB}" type="pres">
      <dgm:prSet presAssocID="{4E21C53C-411C-4A3B-9CCD-72B8D4BDB55C}" presName="text" presStyleLbl="fgAcc0" presStyleIdx="0" presStyleCnt="3">
        <dgm:presLayoutVars>
          <dgm:chPref val="3"/>
        </dgm:presLayoutVars>
      </dgm:prSet>
      <dgm:spPr/>
    </dgm:pt>
    <dgm:pt modelId="{409F67D5-4838-4E24-A840-C27E805D7F07}" type="pres">
      <dgm:prSet presAssocID="{4E21C53C-411C-4A3B-9CCD-72B8D4BDB55C}" presName="hierChild2" presStyleCnt="0"/>
      <dgm:spPr/>
    </dgm:pt>
    <dgm:pt modelId="{706889F4-D308-4D54-BE94-233D15EE21D0}" type="pres">
      <dgm:prSet presAssocID="{2957A0AB-2645-4F92-ABAE-E6FAF444CE9A}" presName="hierRoot1" presStyleCnt="0"/>
      <dgm:spPr/>
    </dgm:pt>
    <dgm:pt modelId="{93AE5113-E6C1-4153-89A3-E2F0CA3B8783}" type="pres">
      <dgm:prSet presAssocID="{2957A0AB-2645-4F92-ABAE-E6FAF444CE9A}" presName="composite" presStyleCnt="0"/>
      <dgm:spPr/>
    </dgm:pt>
    <dgm:pt modelId="{65B38D98-9CD8-4F14-B9C5-394242EE3453}" type="pres">
      <dgm:prSet presAssocID="{2957A0AB-2645-4F92-ABAE-E6FAF444CE9A}" presName="background" presStyleLbl="node0" presStyleIdx="1" presStyleCnt="3"/>
      <dgm:spPr/>
    </dgm:pt>
    <dgm:pt modelId="{772B2025-0C6F-495F-BF84-AB6FD8619371}" type="pres">
      <dgm:prSet presAssocID="{2957A0AB-2645-4F92-ABAE-E6FAF444CE9A}" presName="text" presStyleLbl="fgAcc0" presStyleIdx="1" presStyleCnt="3">
        <dgm:presLayoutVars>
          <dgm:chPref val="3"/>
        </dgm:presLayoutVars>
      </dgm:prSet>
      <dgm:spPr/>
    </dgm:pt>
    <dgm:pt modelId="{FF31D662-3F9C-4113-9A14-417E4E02231E}" type="pres">
      <dgm:prSet presAssocID="{2957A0AB-2645-4F92-ABAE-E6FAF444CE9A}" presName="hierChild2" presStyleCnt="0"/>
      <dgm:spPr/>
    </dgm:pt>
    <dgm:pt modelId="{55BE1611-CD79-4651-A6B2-539510FB6EDC}" type="pres">
      <dgm:prSet presAssocID="{E2CCC0F5-0429-46AE-97EB-2F5778A12CD8}" presName="hierRoot1" presStyleCnt="0"/>
      <dgm:spPr/>
    </dgm:pt>
    <dgm:pt modelId="{76C7EABB-D892-403D-A70A-D29C78A2698B}" type="pres">
      <dgm:prSet presAssocID="{E2CCC0F5-0429-46AE-97EB-2F5778A12CD8}" presName="composite" presStyleCnt="0"/>
      <dgm:spPr/>
    </dgm:pt>
    <dgm:pt modelId="{42AE75BD-CD35-459E-89B5-9045F1070ED0}" type="pres">
      <dgm:prSet presAssocID="{E2CCC0F5-0429-46AE-97EB-2F5778A12CD8}" presName="background" presStyleLbl="node0" presStyleIdx="2" presStyleCnt="3"/>
      <dgm:spPr/>
    </dgm:pt>
    <dgm:pt modelId="{42D7CC9B-BAE4-4505-BB4B-AEE38FA81484}" type="pres">
      <dgm:prSet presAssocID="{E2CCC0F5-0429-46AE-97EB-2F5778A12CD8}" presName="text" presStyleLbl="fgAcc0" presStyleIdx="2" presStyleCnt="3">
        <dgm:presLayoutVars>
          <dgm:chPref val="3"/>
        </dgm:presLayoutVars>
      </dgm:prSet>
      <dgm:spPr/>
    </dgm:pt>
    <dgm:pt modelId="{F817B30C-6F36-4D05-82D0-464EA3562B02}" type="pres">
      <dgm:prSet presAssocID="{E2CCC0F5-0429-46AE-97EB-2F5778A12CD8}" presName="hierChild2" presStyleCnt="0"/>
      <dgm:spPr/>
    </dgm:pt>
  </dgm:ptLst>
  <dgm:cxnLst>
    <dgm:cxn modelId="{41FF5B0F-908F-43A1-AFC3-8329E74DDF0E}" srcId="{54EA8C28-52FB-43FA-9B9B-B47FC44E5E99}" destId="{2957A0AB-2645-4F92-ABAE-E6FAF444CE9A}" srcOrd="1" destOrd="0" parTransId="{E08C6306-9A5E-44EE-808C-CD5FDF03C589}" sibTransId="{E7A19E94-4204-43A2-B81C-C0EF6704BCE6}"/>
    <dgm:cxn modelId="{735BE030-D275-4B1C-81DE-734C6A72A5A5}" type="presOf" srcId="{E2CCC0F5-0429-46AE-97EB-2F5778A12CD8}" destId="{42D7CC9B-BAE4-4505-BB4B-AEE38FA81484}" srcOrd="0" destOrd="0" presId="urn:microsoft.com/office/officeart/2005/8/layout/hierarchy1"/>
    <dgm:cxn modelId="{73E39C5B-D82A-4CD6-AAA6-0A3D4226D387}" type="presOf" srcId="{4E21C53C-411C-4A3B-9CCD-72B8D4BDB55C}" destId="{9ACF4388-67F2-4B22-B678-FA7F647552DB}" srcOrd="0" destOrd="0" presId="urn:microsoft.com/office/officeart/2005/8/layout/hierarchy1"/>
    <dgm:cxn modelId="{CC971E58-BA04-4C28-91E2-C7C8AD526963}" srcId="{54EA8C28-52FB-43FA-9B9B-B47FC44E5E99}" destId="{E2CCC0F5-0429-46AE-97EB-2F5778A12CD8}" srcOrd="2" destOrd="0" parTransId="{CD397B8A-8F82-40FA-B9BB-AA21207620F8}" sibTransId="{6E6BE1EA-1A6B-453E-B781-1C217C1BE04C}"/>
    <dgm:cxn modelId="{FF3CB089-C84E-4173-9822-0BD76201A012}" type="presOf" srcId="{54EA8C28-52FB-43FA-9B9B-B47FC44E5E99}" destId="{26AAC309-B751-4AF3-A59A-C0D5CD0E1070}" srcOrd="0" destOrd="0" presId="urn:microsoft.com/office/officeart/2005/8/layout/hierarchy1"/>
    <dgm:cxn modelId="{C5EFF693-B051-4589-926D-2CEE1E71301F}" srcId="{54EA8C28-52FB-43FA-9B9B-B47FC44E5E99}" destId="{4E21C53C-411C-4A3B-9CCD-72B8D4BDB55C}" srcOrd="0" destOrd="0" parTransId="{0EB4AA36-8991-46AA-B048-9F612B6530E2}" sibTransId="{ECF55200-302A-4AB9-801E-7CEBB40123AC}"/>
    <dgm:cxn modelId="{38E0C4FD-A78C-449F-BF26-B2D3CA7E9F09}" type="presOf" srcId="{2957A0AB-2645-4F92-ABAE-E6FAF444CE9A}" destId="{772B2025-0C6F-495F-BF84-AB6FD8619371}" srcOrd="0" destOrd="0" presId="urn:microsoft.com/office/officeart/2005/8/layout/hierarchy1"/>
    <dgm:cxn modelId="{FE7DF178-170A-4184-A35C-E898508FD0B8}" type="presParOf" srcId="{26AAC309-B751-4AF3-A59A-C0D5CD0E1070}" destId="{03698E40-DDAB-4FC0-8719-2FF086F2F0EA}" srcOrd="0" destOrd="0" presId="urn:microsoft.com/office/officeart/2005/8/layout/hierarchy1"/>
    <dgm:cxn modelId="{63034412-F7F5-4B29-BABE-A0509AF4861F}" type="presParOf" srcId="{03698E40-DDAB-4FC0-8719-2FF086F2F0EA}" destId="{14805766-A87D-43BE-A110-9D82729090EC}" srcOrd="0" destOrd="0" presId="urn:microsoft.com/office/officeart/2005/8/layout/hierarchy1"/>
    <dgm:cxn modelId="{E5F149F1-199A-48ED-A43A-DA06DD612E1A}" type="presParOf" srcId="{14805766-A87D-43BE-A110-9D82729090EC}" destId="{9EA69BA6-E2DE-4B0D-B6D9-C152817313D4}" srcOrd="0" destOrd="0" presId="urn:microsoft.com/office/officeart/2005/8/layout/hierarchy1"/>
    <dgm:cxn modelId="{CD00E85E-063A-41FD-A74B-F026DE4E20C9}" type="presParOf" srcId="{14805766-A87D-43BE-A110-9D82729090EC}" destId="{9ACF4388-67F2-4B22-B678-FA7F647552DB}" srcOrd="1" destOrd="0" presId="urn:microsoft.com/office/officeart/2005/8/layout/hierarchy1"/>
    <dgm:cxn modelId="{32467E84-69E5-487E-AD2D-63389CEA6A4F}" type="presParOf" srcId="{03698E40-DDAB-4FC0-8719-2FF086F2F0EA}" destId="{409F67D5-4838-4E24-A840-C27E805D7F07}" srcOrd="1" destOrd="0" presId="urn:microsoft.com/office/officeart/2005/8/layout/hierarchy1"/>
    <dgm:cxn modelId="{6D906779-021A-473E-855E-E251A4D7F777}" type="presParOf" srcId="{26AAC309-B751-4AF3-A59A-C0D5CD0E1070}" destId="{706889F4-D308-4D54-BE94-233D15EE21D0}" srcOrd="1" destOrd="0" presId="urn:microsoft.com/office/officeart/2005/8/layout/hierarchy1"/>
    <dgm:cxn modelId="{B326F871-21E8-4CE2-9D2E-B2C613E1CD10}" type="presParOf" srcId="{706889F4-D308-4D54-BE94-233D15EE21D0}" destId="{93AE5113-E6C1-4153-89A3-E2F0CA3B8783}" srcOrd="0" destOrd="0" presId="urn:microsoft.com/office/officeart/2005/8/layout/hierarchy1"/>
    <dgm:cxn modelId="{A8CC5F69-B41B-498F-ACCB-57595C55C697}" type="presParOf" srcId="{93AE5113-E6C1-4153-89A3-E2F0CA3B8783}" destId="{65B38D98-9CD8-4F14-B9C5-394242EE3453}" srcOrd="0" destOrd="0" presId="urn:microsoft.com/office/officeart/2005/8/layout/hierarchy1"/>
    <dgm:cxn modelId="{BA245914-B578-4589-BF66-8F8A001E954E}" type="presParOf" srcId="{93AE5113-E6C1-4153-89A3-E2F0CA3B8783}" destId="{772B2025-0C6F-495F-BF84-AB6FD8619371}" srcOrd="1" destOrd="0" presId="urn:microsoft.com/office/officeart/2005/8/layout/hierarchy1"/>
    <dgm:cxn modelId="{C9DA4C05-E5E7-457C-8982-5E542C8C39F7}" type="presParOf" srcId="{706889F4-D308-4D54-BE94-233D15EE21D0}" destId="{FF31D662-3F9C-4113-9A14-417E4E02231E}" srcOrd="1" destOrd="0" presId="urn:microsoft.com/office/officeart/2005/8/layout/hierarchy1"/>
    <dgm:cxn modelId="{859205BB-5211-4F26-89FE-FF0F813C689A}" type="presParOf" srcId="{26AAC309-B751-4AF3-A59A-C0D5CD0E1070}" destId="{55BE1611-CD79-4651-A6B2-539510FB6EDC}" srcOrd="2" destOrd="0" presId="urn:microsoft.com/office/officeart/2005/8/layout/hierarchy1"/>
    <dgm:cxn modelId="{CD768497-E465-462E-81F7-BFA9995ADC6E}" type="presParOf" srcId="{55BE1611-CD79-4651-A6B2-539510FB6EDC}" destId="{76C7EABB-D892-403D-A70A-D29C78A2698B}" srcOrd="0" destOrd="0" presId="urn:microsoft.com/office/officeart/2005/8/layout/hierarchy1"/>
    <dgm:cxn modelId="{302CDCB8-6190-456F-971D-E6D652D57292}" type="presParOf" srcId="{76C7EABB-D892-403D-A70A-D29C78A2698B}" destId="{42AE75BD-CD35-459E-89B5-9045F1070ED0}" srcOrd="0" destOrd="0" presId="urn:microsoft.com/office/officeart/2005/8/layout/hierarchy1"/>
    <dgm:cxn modelId="{3DAF1AC0-B271-4856-BD68-2108288D2B47}" type="presParOf" srcId="{76C7EABB-D892-403D-A70A-D29C78A2698B}" destId="{42D7CC9B-BAE4-4505-BB4B-AEE38FA81484}" srcOrd="1" destOrd="0" presId="urn:microsoft.com/office/officeart/2005/8/layout/hierarchy1"/>
    <dgm:cxn modelId="{B142A4EB-6930-49A7-82C6-C2C067DB7FFD}" type="presParOf" srcId="{55BE1611-CD79-4651-A6B2-539510FB6EDC}" destId="{F817B30C-6F36-4D05-82D0-464EA3562B0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99A8C-F700-4945-8D58-7765FA0CCEFB}">
      <dsp:nvSpPr>
        <dsp:cNvPr id="0" name=""/>
        <dsp:cNvSpPr/>
      </dsp:nvSpPr>
      <dsp:spPr>
        <a:xfrm>
          <a:off x="1366442" y="642"/>
          <a:ext cx="5465769" cy="83547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212211" rIns="106051" bIns="212211" numCol="1" spcCol="1270" anchor="ctr" anchorCtr="0">
          <a:noAutofit/>
        </a:bodyPr>
        <a:lstStyle/>
        <a:p>
          <a:pPr marL="0" lvl="0" indent="0" algn="l" defTabSz="666750">
            <a:lnSpc>
              <a:spcPct val="90000"/>
            </a:lnSpc>
            <a:spcBef>
              <a:spcPct val="0"/>
            </a:spcBef>
            <a:spcAft>
              <a:spcPct val="35000"/>
            </a:spcAft>
            <a:buNone/>
          </a:pPr>
          <a:r>
            <a:rPr lang="en-US" sz="1500" kern="1200"/>
            <a:t>Right to perform all customary religious or cultural ceremonies in the landscape related to their clans.</a:t>
          </a:r>
        </a:p>
      </dsp:txBody>
      <dsp:txXfrm>
        <a:off x="1366442" y="642"/>
        <a:ext cx="5465769" cy="835475"/>
      </dsp:txXfrm>
    </dsp:sp>
    <dsp:sp modelId="{A6C534DD-1A73-44D0-BC75-CE05EAA0FE9B}">
      <dsp:nvSpPr>
        <dsp:cNvPr id="0" name=""/>
        <dsp:cNvSpPr/>
      </dsp:nvSpPr>
      <dsp:spPr>
        <a:xfrm>
          <a:off x="0" y="642"/>
          <a:ext cx="1366442" cy="83547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08" tIns="82526" rIns="72308" bIns="82526" numCol="1" spcCol="1270" anchor="ctr" anchorCtr="0">
          <a:noAutofit/>
        </a:bodyPr>
        <a:lstStyle/>
        <a:p>
          <a:pPr marL="0" lvl="0" indent="0" algn="ctr" defTabSz="844550">
            <a:lnSpc>
              <a:spcPct val="90000"/>
            </a:lnSpc>
            <a:spcBef>
              <a:spcPct val="0"/>
            </a:spcBef>
            <a:spcAft>
              <a:spcPct val="35000"/>
            </a:spcAft>
            <a:buNone/>
          </a:pPr>
          <a:r>
            <a:rPr lang="en-US" sz="1900" kern="1200" dirty="0"/>
            <a:t>1</a:t>
          </a:r>
        </a:p>
      </dsp:txBody>
      <dsp:txXfrm>
        <a:off x="0" y="642"/>
        <a:ext cx="1366442" cy="835475"/>
      </dsp:txXfrm>
    </dsp:sp>
    <dsp:sp modelId="{320D4495-B85D-4211-86FA-91EA2FB14E18}">
      <dsp:nvSpPr>
        <dsp:cNvPr id="0" name=""/>
        <dsp:cNvSpPr/>
      </dsp:nvSpPr>
      <dsp:spPr>
        <a:xfrm>
          <a:off x="1366442" y="886246"/>
          <a:ext cx="5465769" cy="83547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212211" rIns="106051" bIns="212211" numCol="1" spcCol="1270" anchor="ctr" anchorCtr="0">
          <a:noAutofit/>
        </a:bodyPr>
        <a:lstStyle/>
        <a:p>
          <a:pPr marL="0" lvl="0" indent="0" algn="l" defTabSz="666750">
            <a:lnSpc>
              <a:spcPct val="90000"/>
            </a:lnSpc>
            <a:spcBef>
              <a:spcPct val="0"/>
            </a:spcBef>
            <a:spcAft>
              <a:spcPct val="35000"/>
            </a:spcAft>
            <a:buNone/>
          </a:pPr>
          <a:r>
            <a:rPr lang="en-US" sz="1500" kern="1200"/>
            <a:t>Right to protect and conserve the natural entities and sacred sites located within and outside of their customary territories;</a:t>
          </a:r>
        </a:p>
      </dsp:txBody>
      <dsp:txXfrm>
        <a:off x="1366442" y="886246"/>
        <a:ext cx="5465769" cy="835475"/>
      </dsp:txXfrm>
    </dsp:sp>
    <dsp:sp modelId="{1269897E-4B97-4766-9B26-0A9D7FDA87C1}">
      <dsp:nvSpPr>
        <dsp:cNvPr id="0" name=""/>
        <dsp:cNvSpPr/>
      </dsp:nvSpPr>
      <dsp:spPr>
        <a:xfrm>
          <a:off x="0" y="886246"/>
          <a:ext cx="1366442" cy="83547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08" tIns="82526" rIns="72308" bIns="82526" numCol="1" spcCol="1270" anchor="ctr" anchorCtr="0">
          <a:noAutofit/>
        </a:bodyPr>
        <a:lstStyle/>
        <a:p>
          <a:pPr marL="0" lvl="0" indent="0" algn="ctr" defTabSz="844550">
            <a:lnSpc>
              <a:spcPct val="90000"/>
            </a:lnSpc>
            <a:spcBef>
              <a:spcPct val="0"/>
            </a:spcBef>
            <a:spcAft>
              <a:spcPct val="35000"/>
            </a:spcAft>
            <a:buNone/>
          </a:pPr>
          <a:r>
            <a:rPr lang="en-US" sz="1900" kern="1200" dirty="0"/>
            <a:t>2</a:t>
          </a:r>
        </a:p>
      </dsp:txBody>
      <dsp:txXfrm>
        <a:off x="0" y="886246"/>
        <a:ext cx="1366442" cy="835475"/>
      </dsp:txXfrm>
    </dsp:sp>
    <dsp:sp modelId="{8208A3AB-2C6E-4468-A52B-1709F9DF7081}">
      <dsp:nvSpPr>
        <dsp:cNvPr id="0" name=""/>
        <dsp:cNvSpPr/>
      </dsp:nvSpPr>
      <dsp:spPr>
        <a:xfrm>
          <a:off x="1366442" y="1771850"/>
          <a:ext cx="5465769" cy="83547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212211" rIns="106051" bIns="212211" numCol="1" spcCol="1270" anchor="ctr" anchorCtr="0">
          <a:noAutofit/>
        </a:bodyPr>
        <a:lstStyle/>
        <a:p>
          <a:pPr marL="0" lvl="0" indent="0" algn="l" defTabSz="666750">
            <a:lnSpc>
              <a:spcPct val="90000"/>
            </a:lnSpc>
            <a:spcBef>
              <a:spcPct val="0"/>
            </a:spcBef>
            <a:spcAft>
              <a:spcPct val="35000"/>
            </a:spcAft>
            <a:buNone/>
          </a:pPr>
          <a:r>
            <a:rPr lang="en-US" sz="1500" kern="1200"/>
            <a:t>Right to protect and conserve the places important for religious and spiritual purposes.</a:t>
          </a:r>
        </a:p>
      </dsp:txBody>
      <dsp:txXfrm>
        <a:off x="1366442" y="1771850"/>
        <a:ext cx="5465769" cy="835475"/>
      </dsp:txXfrm>
    </dsp:sp>
    <dsp:sp modelId="{30947F1F-EDD4-4F4C-931D-69AF239363D0}">
      <dsp:nvSpPr>
        <dsp:cNvPr id="0" name=""/>
        <dsp:cNvSpPr/>
      </dsp:nvSpPr>
      <dsp:spPr>
        <a:xfrm>
          <a:off x="0" y="1771850"/>
          <a:ext cx="1366442" cy="83547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08" tIns="82526" rIns="72308" bIns="82526" numCol="1" spcCol="1270" anchor="ctr" anchorCtr="0">
          <a:noAutofit/>
        </a:bodyPr>
        <a:lstStyle/>
        <a:p>
          <a:pPr marL="0" lvl="0" indent="0" algn="ctr" defTabSz="844550">
            <a:lnSpc>
              <a:spcPct val="90000"/>
            </a:lnSpc>
            <a:spcBef>
              <a:spcPct val="0"/>
            </a:spcBef>
            <a:spcAft>
              <a:spcPct val="35000"/>
            </a:spcAft>
            <a:buNone/>
          </a:pPr>
          <a:r>
            <a:rPr lang="en-US" sz="1900" kern="1200" dirty="0"/>
            <a:t>3</a:t>
          </a:r>
        </a:p>
      </dsp:txBody>
      <dsp:txXfrm>
        <a:off x="0" y="1771850"/>
        <a:ext cx="1366442" cy="835475"/>
      </dsp:txXfrm>
    </dsp:sp>
    <dsp:sp modelId="{D4B68A6A-29CF-455B-9455-0BDA040B79E4}">
      <dsp:nvSpPr>
        <dsp:cNvPr id="0" name=""/>
        <dsp:cNvSpPr/>
      </dsp:nvSpPr>
      <dsp:spPr>
        <a:xfrm>
          <a:off x="1366442" y="2657453"/>
          <a:ext cx="5465769" cy="83547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212211" rIns="106051" bIns="212211" numCol="1" spcCol="1270" anchor="ctr" anchorCtr="0">
          <a:noAutofit/>
        </a:bodyPr>
        <a:lstStyle/>
        <a:p>
          <a:pPr marL="0" lvl="0" indent="0" algn="l" defTabSz="666750">
            <a:lnSpc>
              <a:spcPct val="90000"/>
            </a:lnSpc>
            <a:spcBef>
              <a:spcPct val="0"/>
            </a:spcBef>
            <a:spcAft>
              <a:spcPct val="35000"/>
            </a:spcAft>
            <a:buNone/>
          </a:pPr>
          <a:r>
            <a:rPr lang="en-US" sz="1500" kern="1200"/>
            <a:t>Right to reside in and around the forest according to their customary and traditional practices.</a:t>
          </a:r>
        </a:p>
      </dsp:txBody>
      <dsp:txXfrm>
        <a:off x="1366442" y="2657453"/>
        <a:ext cx="5465769" cy="835475"/>
      </dsp:txXfrm>
    </dsp:sp>
    <dsp:sp modelId="{95E2FBD3-08B8-4908-B8A8-218685D581EF}">
      <dsp:nvSpPr>
        <dsp:cNvPr id="0" name=""/>
        <dsp:cNvSpPr/>
      </dsp:nvSpPr>
      <dsp:spPr>
        <a:xfrm>
          <a:off x="0" y="2657453"/>
          <a:ext cx="1366442" cy="83547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08" tIns="82526" rIns="72308" bIns="82526" numCol="1" spcCol="1270" anchor="ctr" anchorCtr="0">
          <a:noAutofit/>
        </a:bodyPr>
        <a:lstStyle/>
        <a:p>
          <a:pPr marL="0" lvl="0" indent="0" algn="ctr" defTabSz="844550">
            <a:lnSpc>
              <a:spcPct val="90000"/>
            </a:lnSpc>
            <a:spcBef>
              <a:spcPct val="0"/>
            </a:spcBef>
            <a:spcAft>
              <a:spcPct val="35000"/>
            </a:spcAft>
            <a:buNone/>
          </a:pPr>
          <a:r>
            <a:rPr lang="en-US" sz="1900" kern="1200" dirty="0"/>
            <a:t>4</a:t>
          </a:r>
        </a:p>
      </dsp:txBody>
      <dsp:txXfrm>
        <a:off x="0" y="2657453"/>
        <a:ext cx="1366442" cy="835475"/>
      </dsp:txXfrm>
    </dsp:sp>
    <dsp:sp modelId="{7E1C5220-5ADC-448F-A4DA-D95830A67F50}">
      <dsp:nvSpPr>
        <dsp:cNvPr id="0" name=""/>
        <dsp:cNvSpPr/>
      </dsp:nvSpPr>
      <dsp:spPr>
        <a:xfrm>
          <a:off x="1366442" y="3543057"/>
          <a:ext cx="5465769" cy="83547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212211" rIns="106051" bIns="212211" numCol="1" spcCol="1270" anchor="ctr" anchorCtr="0">
          <a:noAutofit/>
        </a:bodyPr>
        <a:lstStyle/>
        <a:p>
          <a:pPr marL="0" lvl="0" indent="0" algn="l" defTabSz="666750">
            <a:lnSpc>
              <a:spcPct val="90000"/>
            </a:lnSpc>
            <a:spcBef>
              <a:spcPct val="0"/>
            </a:spcBef>
            <a:spcAft>
              <a:spcPct val="35000"/>
            </a:spcAft>
            <a:buNone/>
          </a:pPr>
          <a:r>
            <a:rPr lang="en-US" sz="1500" kern="1200"/>
            <a:t>Right to practice traditional cultivation systems and other livelihood generating activities including seasonal resource use.</a:t>
          </a:r>
        </a:p>
      </dsp:txBody>
      <dsp:txXfrm>
        <a:off x="1366442" y="3543057"/>
        <a:ext cx="5465769" cy="835475"/>
      </dsp:txXfrm>
    </dsp:sp>
    <dsp:sp modelId="{1797E8B4-69AD-4670-866C-B06277B65503}">
      <dsp:nvSpPr>
        <dsp:cNvPr id="0" name=""/>
        <dsp:cNvSpPr/>
      </dsp:nvSpPr>
      <dsp:spPr>
        <a:xfrm>
          <a:off x="0" y="3543057"/>
          <a:ext cx="1366442" cy="83547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08" tIns="82526" rIns="72308" bIns="82526" numCol="1" spcCol="1270" anchor="ctr" anchorCtr="0">
          <a:noAutofit/>
        </a:bodyPr>
        <a:lstStyle/>
        <a:p>
          <a:pPr marL="0" lvl="0" indent="0" algn="ctr" defTabSz="844550">
            <a:lnSpc>
              <a:spcPct val="90000"/>
            </a:lnSpc>
            <a:spcBef>
              <a:spcPct val="0"/>
            </a:spcBef>
            <a:spcAft>
              <a:spcPct val="35000"/>
            </a:spcAft>
            <a:buNone/>
          </a:pPr>
          <a:r>
            <a:rPr lang="en-US" sz="1900" kern="1200" dirty="0"/>
            <a:t>5</a:t>
          </a:r>
        </a:p>
      </dsp:txBody>
      <dsp:txXfrm>
        <a:off x="0" y="3543057"/>
        <a:ext cx="1366442" cy="835475"/>
      </dsp:txXfrm>
    </dsp:sp>
    <dsp:sp modelId="{4BCEC48D-27F8-41E3-B923-0FB9A8D57872}">
      <dsp:nvSpPr>
        <dsp:cNvPr id="0" name=""/>
        <dsp:cNvSpPr/>
      </dsp:nvSpPr>
      <dsp:spPr>
        <a:xfrm>
          <a:off x="1366442" y="4428661"/>
          <a:ext cx="5465769" cy="83547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051" tIns="212211" rIns="106051" bIns="212211" numCol="1" spcCol="1270" anchor="ctr" anchorCtr="0">
          <a:noAutofit/>
        </a:bodyPr>
        <a:lstStyle/>
        <a:p>
          <a:pPr marL="0" lvl="0" indent="0" algn="l" defTabSz="666750">
            <a:lnSpc>
              <a:spcPct val="90000"/>
            </a:lnSpc>
            <a:spcBef>
              <a:spcPct val="0"/>
            </a:spcBef>
            <a:spcAft>
              <a:spcPct val="35000"/>
            </a:spcAft>
            <a:buNone/>
          </a:pPr>
          <a:r>
            <a:rPr lang="en-US" sz="1500" kern="1200"/>
            <a:t>Right to organise customary social events.</a:t>
          </a:r>
        </a:p>
      </dsp:txBody>
      <dsp:txXfrm>
        <a:off x="1366442" y="4428661"/>
        <a:ext cx="5465769" cy="835475"/>
      </dsp:txXfrm>
    </dsp:sp>
    <dsp:sp modelId="{F30B25BB-902B-4BDC-9B8C-6699A5EBD00D}">
      <dsp:nvSpPr>
        <dsp:cNvPr id="0" name=""/>
        <dsp:cNvSpPr/>
      </dsp:nvSpPr>
      <dsp:spPr>
        <a:xfrm>
          <a:off x="0" y="4428661"/>
          <a:ext cx="1366442" cy="835475"/>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08" tIns="82526" rIns="72308" bIns="82526" numCol="1" spcCol="1270" anchor="ctr" anchorCtr="0">
          <a:noAutofit/>
        </a:bodyPr>
        <a:lstStyle/>
        <a:p>
          <a:pPr marL="0" lvl="0" indent="0" algn="ctr" defTabSz="844550">
            <a:lnSpc>
              <a:spcPct val="90000"/>
            </a:lnSpc>
            <a:spcBef>
              <a:spcPct val="0"/>
            </a:spcBef>
            <a:spcAft>
              <a:spcPct val="35000"/>
            </a:spcAft>
            <a:buNone/>
          </a:pPr>
          <a:r>
            <a:rPr lang="en-US" sz="1900" kern="1200" dirty="0"/>
            <a:t>6</a:t>
          </a:r>
        </a:p>
      </dsp:txBody>
      <dsp:txXfrm>
        <a:off x="0" y="4428661"/>
        <a:ext cx="1366442" cy="835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7173A-D296-4DBC-A306-8D334C1A49CD}">
      <dsp:nvSpPr>
        <dsp:cNvPr id="0" name=""/>
        <dsp:cNvSpPr/>
      </dsp:nvSpPr>
      <dsp:spPr>
        <a:xfrm>
          <a:off x="0" y="1404"/>
          <a:ext cx="2808563" cy="168513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a:t>Initiation of the habitat rights claims process</a:t>
          </a:r>
          <a:endParaRPr lang="en-US" sz="2100" kern="1200"/>
        </a:p>
      </dsp:txBody>
      <dsp:txXfrm>
        <a:off x="0" y="1404"/>
        <a:ext cx="2808563" cy="1685138"/>
      </dsp:txXfrm>
    </dsp:sp>
    <dsp:sp modelId="{4B6E2ED8-252F-4C24-B287-F6414F69B722}">
      <dsp:nvSpPr>
        <dsp:cNvPr id="0" name=""/>
        <dsp:cNvSpPr/>
      </dsp:nvSpPr>
      <dsp:spPr>
        <a:xfrm>
          <a:off x="3089420" y="1404"/>
          <a:ext cx="2808563" cy="168513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t>Consultation with Traditional Leaders and </a:t>
          </a:r>
          <a:r>
            <a:rPr lang="en-IN" sz="2100" kern="1200" dirty="0" err="1"/>
            <a:t>FRC</a:t>
          </a:r>
          <a:r>
            <a:rPr lang="en-IN" sz="2100" kern="1200" dirty="0"/>
            <a:t> members &amp; Determination of habitat rights</a:t>
          </a:r>
          <a:endParaRPr lang="en-US" sz="2100" kern="1200" dirty="0"/>
        </a:p>
      </dsp:txBody>
      <dsp:txXfrm>
        <a:off x="3089420" y="1404"/>
        <a:ext cx="2808563" cy="1685138"/>
      </dsp:txXfrm>
    </dsp:sp>
    <dsp:sp modelId="{83EE5145-B4E0-4D59-BD61-34FDEF031208}">
      <dsp:nvSpPr>
        <dsp:cNvPr id="0" name=""/>
        <dsp:cNvSpPr/>
      </dsp:nvSpPr>
      <dsp:spPr>
        <a:xfrm>
          <a:off x="6178840" y="1404"/>
          <a:ext cx="2808563" cy="168513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Training </a:t>
          </a:r>
          <a:r>
            <a:rPr lang="en-US" sz="2100" kern="1200" dirty="0" err="1"/>
            <a:t>programmes</a:t>
          </a:r>
          <a:r>
            <a:rPr lang="en-US" sz="2100" kern="1200" dirty="0"/>
            <a:t> for all traditional leaders, Gram Sabha presidents, and Forest Rights Committee (</a:t>
          </a:r>
          <a:r>
            <a:rPr lang="en-US" sz="2100" kern="1200" dirty="0" err="1"/>
            <a:t>FRC</a:t>
          </a:r>
          <a:r>
            <a:rPr lang="en-US" sz="2100" kern="1200" dirty="0"/>
            <a:t>)</a:t>
          </a:r>
        </a:p>
      </dsp:txBody>
      <dsp:txXfrm>
        <a:off x="6178840" y="1404"/>
        <a:ext cx="2808563" cy="1685138"/>
      </dsp:txXfrm>
    </dsp:sp>
    <dsp:sp modelId="{3119326B-DF05-42D4-A83B-99214928834D}">
      <dsp:nvSpPr>
        <dsp:cNvPr id="0" name=""/>
        <dsp:cNvSpPr/>
      </dsp:nvSpPr>
      <dsp:spPr>
        <a:xfrm>
          <a:off x="0" y="1967398"/>
          <a:ext cx="2808563" cy="168513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Claim Making Process at clan level</a:t>
          </a:r>
        </a:p>
      </dsp:txBody>
      <dsp:txXfrm>
        <a:off x="0" y="1967398"/>
        <a:ext cx="2808563" cy="1685138"/>
      </dsp:txXfrm>
    </dsp:sp>
    <dsp:sp modelId="{DF2800A8-23F1-46CA-9D47-A53D4CE8B850}">
      <dsp:nvSpPr>
        <dsp:cNvPr id="0" name=""/>
        <dsp:cNvSpPr/>
      </dsp:nvSpPr>
      <dsp:spPr>
        <a:xfrm>
          <a:off x="3089420" y="1967398"/>
          <a:ext cx="2808563" cy="16851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t>Claim Verification by </a:t>
          </a:r>
          <a:r>
            <a:rPr lang="en-IN" sz="2100" kern="1200" dirty="0" err="1"/>
            <a:t>FRCs</a:t>
          </a:r>
          <a:endParaRPr lang="en-US" sz="2100" kern="1200" dirty="0"/>
        </a:p>
      </dsp:txBody>
      <dsp:txXfrm>
        <a:off x="3089420" y="1967398"/>
        <a:ext cx="2808563" cy="1685138"/>
      </dsp:txXfrm>
    </dsp:sp>
    <dsp:sp modelId="{212ED543-961E-44EB-BD56-36EB539A1291}">
      <dsp:nvSpPr>
        <dsp:cNvPr id="0" name=""/>
        <dsp:cNvSpPr/>
      </dsp:nvSpPr>
      <dsp:spPr>
        <a:xfrm>
          <a:off x="6178840" y="1967398"/>
          <a:ext cx="2808563" cy="168513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IN" sz="2100" kern="1200" dirty="0"/>
            <a:t>Organize Gram </a:t>
          </a:r>
          <a:r>
            <a:rPr lang="en-IN" sz="2100" kern="1200" dirty="0" err="1"/>
            <a:t>Sabhas</a:t>
          </a:r>
          <a:r>
            <a:rPr lang="en-IN" sz="2100" kern="1200" dirty="0"/>
            <a:t> in all identified settlements of the </a:t>
          </a:r>
          <a:r>
            <a:rPr lang="en-IN" sz="2100" kern="1200" dirty="0" err="1"/>
            <a:t>PVTG</a:t>
          </a:r>
          <a:r>
            <a:rPr lang="en-IN" sz="2100" kern="1200" dirty="0"/>
            <a:t> &amp; Filing of Claims &amp; Submission of Claims</a:t>
          </a:r>
          <a:endParaRPr lang="en-US" sz="2100" kern="1200" dirty="0"/>
        </a:p>
      </dsp:txBody>
      <dsp:txXfrm>
        <a:off x="6178840" y="1967398"/>
        <a:ext cx="2808563" cy="1685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69BA6-E2DE-4B0D-B6D9-C152817313D4}">
      <dsp:nvSpPr>
        <dsp:cNvPr id="0" name=""/>
        <dsp:cNvSpPr/>
      </dsp:nvSpPr>
      <dsp:spPr>
        <a:xfrm>
          <a:off x="0" y="1460598"/>
          <a:ext cx="1932607" cy="122720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CF4388-67F2-4B22-B678-FA7F647552DB}">
      <dsp:nvSpPr>
        <dsp:cNvPr id="0" name=""/>
        <dsp:cNvSpPr/>
      </dsp:nvSpPr>
      <dsp:spPr>
        <a:xfrm>
          <a:off x="214734" y="1664595"/>
          <a:ext cx="1932607" cy="122720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a:t>The concerned DLC will verify the claims.</a:t>
          </a:r>
          <a:endParaRPr lang="en-US" sz="1800" kern="1200"/>
        </a:p>
      </dsp:txBody>
      <dsp:txXfrm>
        <a:off x="250678" y="1700539"/>
        <a:ext cx="1860719" cy="1155317"/>
      </dsp:txXfrm>
    </dsp:sp>
    <dsp:sp modelId="{65B38D98-9CD8-4F14-B9C5-394242EE3453}">
      <dsp:nvSpPr>
        <dsp:cNvPr id="0" name=""/>
        <dsp:cNvSpPr/>
      </dsp:nvSpPr>
      <dsp:spPr>
        <a:xfrm>
          <a:off x="2362075" y="1460598"/>
          <a:ext cx="1932607" cy="122720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2B2025-0C6F-495F-BF84-AB6FD8619371}">
      <dsp:nvSpPr>
        <dsp:cNvPr id="0" name=""/>
        <dsp:cNvSpPr/>
      </dsp:nvSpPr>
      <dsp:spPr>
        <a:xfrm>
          <a:off x="2576809" y="1664595"/>
          <a:ext cx="1932607" cy="122720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a:t>prepare a final digitized geo-referenced map of the area recognized</a:t>
          </a:r>
          <a:endParaRPr lang="en-US" sz="1800" kern="1200"/>
        </a:p>
      </dsp:txBody>
      <dsp:txXfrm>
        <a:off x="2612753" y="1700539"/>
        <a:ext cx="1860719" cy="1155317"/>
      </dsp:txXfrm>
    </dsp:sp>
    <dsp:sp modelId="{42AE75BD-CD35-459E-89B5-9045F1070ED0}">
      <dsp:nvSpPr>
        <dsp:cNvPr id="0" name=""/>
        <dsp:cNvSpPr/>
      </dsp:nvSpPr>
      <dsp:spPr>
        <a:xfrm>
          <a:off x="4724150" y="1460598"/>
          <a:ext cx="1932607" cy="122720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D7CC9B-BAE4-4505-BB4B-AEE38FA81484}">
      <dsp:nvSpPr>
        <dsp:cNvPr id="0" name=""/>
        <dsp:cNvSpPr/>
      </dsp:nvSpPr>
      <dsp:spPr>
        <a:xfrm>
          <a:off x="4938884" y="1664595"/>
          <a:ext cx="1932607" cy="122720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a:t>DLC meeting minutes shared</a:t>
          </a:r>
          <a:endParaRPr lang="en-US" sz="1800" kern="1200"/>
        </a:p>
      </dsp:txBody>
      <dsp:txXfrm>
        <a:off x="4974828" y="1700539"/>
        <a:ext cx="1860719" cy="115531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04.861"/>
    </inkml:context>
    <inkml:brush xml:id="br0">
      <inkml:brushProperty name="width" value="0.35" units="cm"/>
      <inkml:brushProperty name="height" value="0.35" units="cm"/>
      <inkml:brushProperty name="color" value="#008C3A"/>
    </inkml:brush>
  </inkml:definitions>
  <inkml:trace contextRef="#ctx0" brushRef="#br0">746 728 4760,'-17'13'7290,"11"-6"-7134,0-1 0,-1 0 1,1-1-1,-1 0 0,0 0 0,-12 6 1,-5-4 142,0-1 0,-1-2 1,-27 2-1,49-5-215,-1-1 1,1 0-1,-1 1 0,1-1 1,0-1-1,-1 1 0,-6-2 1,0 0 13,-26-7-19,22 4 12,1-2-1,0 1 1,0-2-1,0 1 1,1-2 0,0 0-1,1 0 1,-17-18 0,-37-30 269,-7 7 247,41 30-414,1-2 0,1 0 0,-49-51-1,73 65-144,1 1-1,0-1 0,1 0 0,-1 0 0,2 0 0,-1 0 0,1-1 0,0 1 0,1-1 1,0 1-1,0-10 0,1-25 63,0 41-107,1 0-1,-1 0 0,0 0 0,1 0 0,-1-1 1,1 1-1,0 0 0,0 0 0,0 0 0,2-2 0,-2 2 118,3-1 0,26-12-87,-15 15-39,-1 3-61,51 4-158,88 21 0,-94-13 181,138 30 204,-125-29-146,221 36-81,-272-49 72,3 1-1,0-1-1,1-1 1,-1-1 0,44-4 0,-35 1-9,35-4-1,10-5 4,-37 2 8,-1-2-1,0-2 0,38-17 1,-11-2 132,84-62-655,-89 50 434,116-101-563,-103 97 490,-73 47 160,-9 24 274,-8 11-30,-4 8-248,10-10 63,1 1-1,-4 37 1,7-42-64,4-13 5,-7 24 15,-53 151-91,-5-9 746,58-162-636,-7 28-184,-30 190 130,14-52 30,15-111-82,2-18 26,-2 10 34,-26 65 393,-8 31-162,45-144-347,0 0 0,-17 32 0,14-31 270,-13 37 0,12-23 40,5-22-142,-1 0-1,0-1 1,0 0 0,-1 0 0,0 0 0,-1 0-1,-11 12 1,-12 17-164,-8 32-329,6-23 573,-68 79 0,92-119-241,0-1-1,0-1 1,-17 12 0,7-6 87,7-4 48,0 0 0,0-1 0,-1-1 0,1 1 0,-2-2 0,-18 7 0,25-11 0,1 1-1,0-1 1,-1-1-1,1 1 1,-1-1-1,0 0 0,1 0 1,-1-1-1,1 1 1,-1-1-1,1 0 1,0-1-1,-1 0 1,1 1-1,0-2 1,0 1-1,-9-6 0,-56-31-69,64 35 131,0-1 0,1 0 0,-1 0 0,1 0 0,1-1-1,-9-11 1,3-4-156,0 0 0,-8-30-1,15 43 133,0-1 0,0 0 0,1 0 1,0 0-1,1 0 0,0-1 0,1 1 0,0 0 0,0-1 0,1 1 0,2-14 0,0 15-62,-1 0 0,1 1 0,1-1 0,0 1 0,0-1 0,0 1 0,1 0 0,0 1 0,0-1 0,1 1 0,0 0 0,11-9 0,-15 13-12,-1 1 0,1-1 1,0 0-1,0 1 1,1-1-1,-1 1 0,0 0 1,0 0-1,1-1 1,-1 2-1,1-1 0,-1 0 1,1 0-1,-1 1 0,1-1 1,-1 1-1,1 0 1,-1 0-1,1 0 0,-1 0 1,1 0-1,0 1 0,-1-1 1,1 1-1,-1-1 1,1 1-1,-1 0 0,5 2 1,-5-1 164,3 2 329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06.778"/>
    </inkml:context>
    <inkml:brush xml:id="br0">
      <inkml:brushProperty name="width" value="0.35" units="cm"/>
      <inkml:brushProperty name="height" value="0.35" units="cm"/>
      <inkml:brushProperty name="color" value="#008C3A"/>
    </inkml:brush>
  </inkml:definitions>
  <inkml:trace contextRef="#ctx0" brushRef="#br0">346 1 7712,'15'4'2960,"-11"0"-2619,-1-1 0,-1 0 0,1 1 1,0 0-1,-1 0 0,0 0 0,0 0 0,3 6 0,-1 12-77,0-1-1,-2 1 1,0-1-1,-3 44 1,-3-3-196,-24 145 880,0-40-704,17-103-224,-1 11-16,4-11-3,-4 13-6,-26 93 1,21-102 13,-20 86 695,21-91-866,-3 17-62,2 11 219,-11 40-35,4-50 37,13-44-51,-2 0-1,-1-1 0,-27 45 1,41-79 1,-2 1-1,-14 19-384,15-20 434,3-4 144,12-12-236,1 1 0,0 1 0,32-20 0,-24 17 157,38-32 0,-58 44-70,12-11 138,0-1-1,-1 0 1,13-19 0,97-151 509,-82 121-683,72-106-138,-101 152 175,23-27-9,0 5 9,8-4 6,-23 28 0,1 0-1,0 2 0,1 0 0,43-17 0,0 5 11,-53 21-11,17-6-54,0 1 1,1 2 0,-1 0 0,1 2 0,41-2 0,-65 8 43,8 0-5,-1 0 0,1 1 0,24 4 0,-35-3-9,0-1 0,0 0 0,0 1 0,1 0 0,-2 0 0,1 0 0,0 0 0,0 1 0,-1-1 0,1 1 0,-1 0 0,0 0 0,0 0 0,0 1 0,0-1 0,3 5 0,6 17-19,-1 0 1,-1 1-1,0 0 0,-3 0 1,9 47-1,-15-69 43,8 53 123,4 94 0,-12-123-90,1 8 146,-2-1 0,-8 67 0,-1-49-22,-25 93 45,31-128-139,1 1 0,1 32 0,1-40-37,1-8-12,0 1 1,0-1-1,0 0 0,0 1 1,1-1-1,0 0 0,-1 0 1,1 0-1,0 0 0,1 0 1,1 3-1,0-2 24,-2 0 18,1-1 1,0 1 0,0-1-1,0 0 1,0 1 0,1-1-1,-1-1 1,8 6 0,-4-4-37,-5-2-16,0-1 0,-1 0 0,1 1 1,0-1-1,0 0 0,0 0 0,0-1 1,0 1-1,0 0 0,0-1 0,0 1 0,0-1 1,3 1-1,5 0 2,32 4 1,5-10 1,4-6-4,-2-5-10,0-2 0,81-43-1,-78 37-78,1 1 0,60-16 0,-31 15 78,-40 12 26,17-3 91,61-26 0,-109 37-58,0 0 0,0-1 0,-1 0 0,0-1 0,0 0 0,0-1 0,-1 0 0,0-1 0,0 0 0,-1 0 0,0 0 0,-1-1 0,0 0 0,9-15 0,-15 22-16,6-11 84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07.296"/>
    </inkml:context>
    <inkml:brush xml:id="br0">
      <inkml:brushProperty name="width" value="0.35" units="cm"/>
      <inkml:brushProperty name="height" value="0.35" units="cm"/>
      <inkml:brushProperty name="color" value="#008C3A"/>
    </inkml:brush>
  </inkml:definitions>
  <inkml:trace contextRef="#ctx0" brushRef="#br0">45 26 4128,'0'0'0,"-11"-9"1200,-2 1-1200,-8-1-1112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08.383"/>
    </inkml:context>
    <inkml:brush xml:id="br0">
      <inkml:brushProperty name="width" value="0.35" units="cm"/>
      <inkml:brushProperty name="height" value="0.35" units="cm"/>
      <inkml:brushProperty name="color" value="#008C3A"/>
    </inkml:brush>
  </inkml:definitions>
  <inkml:trace contextRef="#ctx0" brushRef="#br0">1022 9 5024,'-16'2'1484,"-1"-1"1,0-1 0,1 0-1,-31-5 1,26 2-1091,-1 1 1,1 0-1,-27 3 1,20 2-297,1 0 0,-41 11 1,-112 63 533,83-33-467,70-31-57,0 1 1,1 1-1,1 1 1,-39 33 0,11-3 128,22-17-72,0 5-131,17-12-108,0-1 1,2 2 0,1 0-1,1 0 1,-9 33 0,12-33 174,1 2 1,1-1-1,-3 35 1,4-21-60,3-31-32,0-1 1,1 1-1,0 0 1,0-1-1,1 1 1,0-1-1,0 1 1,0-1-1,3 8 1,-1-9-21,-1-1-1,1 1 1,0-1 0,0 1 0,0-1-1,1 0 1,0 0 0,-1 0 0,1-1-1,1 1 1,4 2 0,7 4 196,35 15-1,-19-11-121,109 48-823,-92-44 793,-7-5-29,-28-9 12,1 0 1,0-1-1,0-1 0,27 1 1,-29-5-4,0 0 1,0-1-1,0 0 1,0-1-1,-1 0 1,0-1-1,0-1 1,0 0 0,0 0-1,-1-1 1,10-9-1,-7 7-26,27-25-294,0-5 39,9-12 214,-10 3 5,52-81 0,-61 75 41,-17 22 65,-1-2-1,-1 1 1,11-59 0,22-70 431,8 26-740,-52 132 301,10-16-174,-11 20 156,1 0 1,-1 0-1,1 0 1,0 0-1,-1 0 0,1 0 1,-1 0-1,1 0 1,0 1-1,-1-1 0,1 0 1,-1 0-1,1 1 1,-1-1-1,1 0 0,-1 1 1,1-1-1,-1 0 1,1 1-1,-1-1 0,1 1 1,-1-1-1,0 1 1,1-1-1,-1 1 0,0-1 1,1 1-1,-1 0 0,3 2-31,1 0-1,-2 0 0,1 1 0,0-1 0,-1 1 0,1-1 1,-1 1-1,0 0 0,0 0 0,2 7 0,-1-2 9,3 6-2,-1 0-1,0 1 1,-1 0 0,-1 0-1,2 27 1,-2-23 5,-1 4-9,-1 0-1,0-1 1,-6 43 0,3-52 1,-8 73-2,7-67-8,0-1 29,1 0 1,2 1 0,1 32-1,-1 3-54,-1-26 120,1 0 0,5 37-1,-3-56-46,0-1 0,0 1 0,1 0 0,0-1 0,1 0 1,0 0-1,0 0 0,1 0 0,0-1 0,12 15 0,-14-19-43,0-1-1,0 0 1,0 0 0,1 0 0,-1 0-1,1 0 1,0-1 0,0 1 0,0-1 0,0 0-1,0 0 1,0-1 0,1 1 0,-1-1-1,0 0 1,1 0 0,-1 0 0,1-1-1,-1 1 1,1-1 0,-1-1 0,1 1 0,0 0-1,-1-1 1,7-2 0,3-1 106,0-2 0,-1 1 0,0-2 0,0 0 0,20-15 0,-28 19-141,25-25 248,-26 23-234,0 1 0,1-1-1,-1 1 1,1 0-1,8-5 1,-4 3-38,0 0 1,0 1-1,1 0 1,0 1 0,0 0-1,21-5 393,-54 30-3040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0.020"/>
    </inkml:context>
    <inkml:brush xml:id="br0">
      <inkml:brushProperty name="width" value="0.35" units="cm"/>
      <inkml:brushProperty name="height" value="0.35" units="cm"/>
      <inkml:brushProperty name="color" value="#008C3A"/>
    </inkml:brush>
  </inkml:definitions>
  <inkml:trace contextRef="#ctx0" brushRef="#br0">1 45 6552,'28'-36'5015,"-28"36"-4973,0 0 1,0 1-1,3 2 27,0 0-1,0 0 0,0-1 1,0 1-1,1-1 0,-1 0 1,0 0-1,1 0 0,6 2 1,15 9-30,102 55-639,-119-63 571,4 1 20,-2 0 0,1 1-1,-1 1 1,0 0 0,-1 0 0,1 1-1,-2 0 1,10 13 0,-3 1 396,-1 0 0,-2 1 0,10 26 0,-17-34-301,-1 1 1,-1 0-1,-1 0 1,1 19-1,-2 30-59,-10 138 427,-1-122-395,-33 97 8,23-109-78,12-43 53,0-4 67,2 1 1,0 1-1,1-1 1,-1 27-1,6-49 85,1-2-185,0-1 0,0 1 1,1 0-1,-1-1 1,0 1-1,0-1 0,0 1 1,-1-1-1,1 0 1,0 1-1,0-1 0,0 0 1,0 0-1,-1 1 1,1-1-1,0 0 0,-1 0 1,1 0-1,0 0 1,-1 0-1,1 0 0,-1 0 1,1-2-1,10-32-370,2-32-317,7-117 0,-18 155 831,0 1 0,2 0 0,1-1 0,1 2 1,2-1-1,0 1 0,2 0 0,1 1 0,1 0 1,24-37-1,79-94 99,-64 94-153,-15 18-13,7-9-68,0-5-21,33-40 167,-65 86-145,-7 9 26,0-1 0,0 1 0,0 0 0,0 1 0,1-1 0,6-4 1,-1 2-81,-1 1 0,1 0 1,0 0-1,1 1 1,-1 0-1,1 1 1,-1 0-1,21-2 1,-3 6 58,0 0 0,40 8-1,2 1-45,-7-8 221,-31-2-57,-7 0-112,-1 0 0,0 2 0,32 5 1,-51-5-27,1-1 1,-1 1 0,1 0 0,-1 0 0,0 1 0,0-1 0,0 1 0,0 0 0,0 1 0,0-1 0,-1 1 0,0 0 0,0 0 0,0 0 0,0 0 0,-1 1 0,1 0-1,-1-1 1,0 1 0,2 7 0,3 6 55,-1 1-1,0 1 1,6 38-1,-12-52-47,1 2-7,-1 0 0,0 1 1,0-1-1,-1 1 0,0 0 0,0-1 1,-3 14-1,-1 10 329,-44 268 113,34-216-532,4-27 107,4-28-9,-2 11 9,3 0 0,-2 56-1,6-50-17,3-36-2,1 1-1,-2 1 88,1 0 0,1 0 0,0-1 0,8 23-1,-8-30-56,-1 0-1,0 0 0,1 0 0,0-1 0,-1 1 0,1-1 0,1 1 0,-1-1 0,0 0 0,1 0 0,0-1 0,0 1 0,0-1 0,0 0 0,0 0 0,6 2 0,6 1-32,1 0 0,0-2 0,1 0 1,-1-1-1,34 0 0,78-12 263,-104 9-115,-10-3-118,33-11 15,178-73-20,-19 5 104,-202 81-92,1 0 0,-1 1 0,1-1 0,0 1 0,-1 0 0,1 1 0,0-1 0,10 2 0,-15-1 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1.229"/>
    </inkml:context>
    <inkml:brush xml:id="br0">
      <inkml:brushProperty name="width" value="0.35" units="cm"/>
      <inkml:brushProperty name="height" value="0.35" units="cm"/>
      <inkml:brushProperty name="color" value="#008C3A"/>
    </inkml:brush>
  </inkml:definitions>
  <inkml:trace contextRef="#ctx0" brushRef="#br0">224 0 7088,'-4'6'317,"0"-1"1,0 0-1,1 1 1,-1 0-1,1 0 1,1 0-1,-4 9 1,6-11-106,0 0 0,0 0 0,0 0 0,0 0 0,0 0 0,1 0 0,0-1 0,0 1 0,0 0 0,0 0 0,0 0 0,4 5 0,0 4 39,-1 1 0,0 0 0,0 0 0,-2 1 0,1-1 0,-1 17 0,0-7-107,7 109 253,-8-108-387,-1 17-31,-8 78 0,4-85 25,-22 155 76,18-142-74,-1-4 15,-53 198 67,50-199 199,-14 47-1,-1-1-228,-2 4-58,1-15 465,27-78-481,1 0-1,0 0 1,0 1 0,0-1-1,0 0 1,0 0 0,0 1 0,0-1-1,0 0 1,0 0 0,0 1 0,0-1-1,0 0 1,0 1 0,0-1-1,0 0 1,0 0 0,0 1 0,0-1-1,0 0 1,0 0 0,1 1-1,-1-1 1,0 0 0,0 0 0,0 1-1,0-1 1,1 0 0,-1 0 0,0 0-1,0 1 1,0-1 0,1 0-1,-1 0 1,0 0 0,0 0 0,1 0-1,-1 0 1,0 1 0,0-1-1,1 0 1,-1 0 0,18-3-226,-13 0 302,1 1 1,0-1 0,-1 0 0,0 0 0,6-5 0,14-15 188,-1-1 1,-1-1-1,-1-1 1,29-46-1,56-98 1002,-64 101-1044,85-99-66,-70 108-140,142-116 45,-187 165-41,77-64 88,82-71-75,-63 48 136,-107 97-152,21-20 18,-17 18-24,0 3-6,-5 0-48,2-2 3,28-16-197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1.962"/>
    </inkml:context>
    <inkml:brush xml:id="br0">
      <inkml:brushProperty name="width" value="0.35" units="cm"/>
      <inkml:brushProperty name="height" value="0.35" units="cm"/>
      <inkml:brushProperty name="color" value="#008C3A"/>
    </inkml:brush>
  </inkml:definitions>
  <inkml:trace contextRef="#ctx0" brushRef="#br0">0 24 7264,'9'-5'448,"-3"2"151,-1 0 0,0 1-1,1-1 1,0 1 0,0 0-1,0 1 1,6-2 0,-9 3-510,-1 0 0,1 1 0,0-1 0,-1 1 0,1-1 0,-1 1 0,1 0 0,-1 0 0,1 0 1,-1 1-1,1-1 0,-1 0 0,0 1 0,0-1 0,0 1 0,0 0 0,0 0 0,3 4 0,116 123 682,-106-112-509,-1 0 0,-2 1 0,18 31 0,-22-36-130,3 5 51,-2-1-1,0 1 1,10 30 0,13 97 148,-31-138-279,1 0-1,0 1 0,1-1 1,0 0-1,0 0 0,0-1 0,1 1 1,0-1-1,0 1 0,8 8 0,-8-12-7,-1 0-1,1 0 0,0-1 0,-1 1 1,1-1-1,0 0 0,1-1 0,-1 1 0,0-1 1,7 2-1,-4-1-29,-5-1-16,1 0 1,-1 0-1,0-1 1,1 1-1,-1 0 1,1-1-1,-1 0 1,1 0-1,-1 0 1,1 0-1,3-1 1,7 1-1,29 0 2,-24-1-4,-1 0 0,0-1 1,0 0-1,0-1 0,0-1 1,0-1-1,20-9 0,-35 13-136,2-1-54,-1-1 0,1 0 0,-1-1-1,0 1 1,1 0 0,2-6-1,30-45-4748</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3.593"/>
    </inkml:context>
    <inkml:brush xml:id="br0">
      <inkml:brushProperty name="width" value="0.35" units="cm"/>
      <inkml:brushProperty name="height" value="0.35" units="cm"/>
      <inkml:brushProperty name="color" value="#008C3A"/>
    </inkml:brush>
  </inkml:definitions>
  <inkml:trace contextRef="#ctx0" brushRef="#br0">1 26 9240,'66'-26'4801,"-52"28"-4238,17 25-325,-6-5-230,26 30 0,-17-14 199,134 143 29,-146-159-234,32 43 16,-4 2 1,4 21-14,-33-43 10,31 93 1,-43-99 104,32 178 28,-21-93-108,-7-20-12,-3-51-8,1-3-16,-6-34-410,0 0 0,2 0 0,0 0 0,0-1 0,2 0 0,-1-1 0,18 21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4.123"/>
    </inkml:context>
    <inkml:brush xml:id="br0">
      <inkml:brushProperty name="width" value="0.35" units="cm"/>
      <inkml:brushProperty name="height" value="0.35" units="cm"/>
      <inkml:brushProperty name="color" value="#008C3A"/>
    </inkml:brush>
  </inkml:definitions>
  <inkml:trace contextRef="#ctx0" brushRef="#br0">2000 0 9688,'-42'31'190,"41"-31"-154,1 0-1,0 0 0,-1 0 1,1 1-1,0-1 1,-2 1 176,2 0-177,-1-1 0,1 0 1,0 1-1,0-1 0,0 0 1,0 1-1,-1-1 1,1 0-1,0 1 0,0-1 1,0 0-1,0 1 0,0-1 1,0 1-1,-1 15 609,1 0-1,1 1 1,5 25 0,-3-21-276,-3-18-317,0 0 0,1 0 0,-1 0 0,-1 0 0,1 0 0,0 0 0,-1 0 0,1 0 1,-1 0-1,-2 6 0,-2 6 33,2 2-38,-13 38 87,-99 261 132,108-299-259,-19 48 126,-56 101 1,-55 88 242,107-200-135,-123 206 60,122-209-240,-129 196 86,128-197 227,-121 215 74,124-214-454,-117 170 9,116-181 44,-239 266 597,188-223-576,49-52-1,-287 236-120,309-259 85,-4 4 40,-1-1 0,0-1 1,-21 11-1,36-21-86,0 0-1,0 0 1,0 0 0,0-1 0,0 1-1,1 0 1,-1 0 0,0-1 0,0 1-1,0 0 1,0 0 0,0-1 0,0 1-1,0 0 1,0 0 0,0-1 0,-1 1-1,1 0 1,0 0 0,0-1 0,0 1-1,0 0 1,0 0 0,0 0 0,0-1-1,0 1 1,-1 0 0,1 0 0,0 0-1,0-1 1,0 1 0,-1 0 0,1 0-1,0 0 1,0 0 0,0-1 0,-1 1-1,1 0 1,0 0 0,0 0 0,-1 0-1,1 0 1,0 0 0,0 0 0,-1 0-1,1 0 1,0 0 0,0 0 0,-1 0-1,1 0 1,0 0 0,0 0 0,-1 0-1,1 0 1,0 0 0,0 0 0,0 0-1,-1 0 1,1 1 0,0-1 0,0 0-1,-1 0 1,1 0 0,0 0 0,0 1-1,0-1 1,12-24-1407,100-120-4431,-54 68-327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5.025"/>
    </inkml:context>
    <inkml:brush xml:id="br0">
      <inkml:brushProperty name="width" value="0.35" units="cm"/>
      <inkml:brushProperty name="height" value="0.35" units="cm"/>
      <inkml:brushProperty name="color" value="#008C3A"/>
    </inkml:brush>
  </inkml:definitions>
  <inkml:trace contextRef="#ctx0" brushRef="#br0">917 0 8072,'-12'7'640,"-1"0"1,1-1 0,-1-1-1,0 0 1,-1-1 0,1 0-1,-24 2 1,23-3-484,1 0 28,1 0 0,-1 1-1,1 1 1,0 0 0,1 0-1,-1 1 1,-11 8 0,-9 9-289,-43 41 1,29-21-5,-14 14 88,-164 153 977,156-146-880,-14 16 293,71-68-350,-20 30-20,26-33 2,0 0 0,0 0 1,1 1-1,0-1 0,1 1 0,0 0 0,0 0 1,1 0-1,0 0 0,1 0 0,0 12 1,4-5 20,0 0 0,1-1 0,12 29 0,6-6-15,-17-33-20,0 0 1,1-1-1,0 0 1,0 0 0,0 0-1,0-1 1,1 0-1,-1 0 1,1 0 0,0-1-1,14 4 1,-2-1-55,0-2 1,32 4-1,-30-9-240,26-6 63,0-3 0,60-22 1,-37 2 211,-4-5 36,-1-5-3,-31 14 130,-1-2 0,-1-1 0,35-41 0,-51 53-96,-8 9-2,-2 0 0,1 0 1,-1 0-1,8-14 1,156-292-238,-151 277 248,28-61-18,-16 29 593,-25 58-408,12-31 331,-17 39-511,0 1 1,0 0-1,0 0 1,-1 0-1,1-1 1,-1 1-1,1 0 1,-1 0-1,0-1 1,0 1-1,0 0 1,-1-1-1,1 1 1,0 0-1,-2-4 0,-5 5 188,-33 9 8,1 3-1,0 1 0,-54 25 0,87-34-246,-186 86-88,186-85 203,1-1-546,-1 1 0,0-1 0,0 0 0,0-1 0,0 1 0,-1-1 0,-11 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22T10:52:16.395"/>
    </inkml:context>
    <inkml:brush xml:id="br0">
      <inkml:brushProperty name="width" value="0.35" units="cm"/>
      <inkml:brushProperty name="height" value="0.35" units="cm"/>
      <inkml:brushProperty name="color" value="#008C3A"/>
    </inkml:brush>
  </inkml:definitions>
  <inkml:trace contextRef="#ctx0" brushRef="#br0">0 52 8608,'19'30'4034,"14"37"19,28 81-3969,-54-131-81,10 29 8,-7 0 282,4 47 0,-9-36 39,-4-42-233,1 25-18,1 0 1,3 0-1,1-1 0,17 54 1,-18-78-61,0-1 0,0 1 0,2-1 0,16 24 0,-22-35-64,0 0 0,0 0 0,0 0 0,1 0 0,-1 0 0,1 0 0,0-1 0,0 1 0,0-1 0,0 0 0,0 1 0,0-2-1,1 1 1,-1 0 0,1-1 0,3 2 0,5 1-138,-10-4 188,1-1 0,0 1 0,-1 0 0,1-1 0,0 1 0,-1-1 1,1 0-1,-1 0 0,0 0 0,1 0 0,-1-1 0,0 1 0,1 0 0,1-3 0,-3 3-4,193-135-805,-171 118 881,-12 8-16,-1 0 0,0-1-1,-1 0 1,0 0-1,-1-1 1,0 0 0,-1-1-1,0 0 1,7-19-1,-3 7 66,1 0-1,17-24 0,12-4-305,55-76 22,-62 73 448,-16 22-204,-2 0 0,-1 0 1,-1-1-1,8-40 0,-20 63-80,0 1 0,0 0 0,1-1 0,1 1 0,0 1 0,9-20 0,-11 27-234,-2 2 218,1 0-1,-1 0 1,1 1-1,-1-1 1,1 1-1,-1-1 1,1 0-1,-1 1 1,1-1-1,0 1 0,-1-1 1,1 1-1,0 0 1,0-1-1,-1 1 1,1 0-1,0-1 1,0 1-1,-1 0 1,1 0-1,0 0 1,0 0-1,0 0 1,-1 0-1,1 0 1,0 0-1,0 0 1,0 0-1,-1 0 1,1 0-1,1 1 0,0-1 6,-1 0-1,1 1 1,-1-1-1,1 1 1,-1-1-1,1 1 1,-1 0-1,1-1 1,-1 1-1,0 0 1,1 0-1,-1 0 1,0 0-1,0 0 1,0 0-1,0 0 1,0 1-1,0-1 1,1 2-1,0 0 1,0-1-44,17 20 353,-17-18-221,8 16-68,-7-3-13,-1 1-1,-1-1 0,0 1 0,-1-1 0,-4 35 0,1-18 28,-1 59 307,1 72-611,4-153 316,1 0-1,0 0 1,6 16-1,-1 2 37,-2-6-48,1 40-1,2 37 25,1-6-53,-7-85 2,-1 0-1,1 0 1,1 0 0,0 0 0,8 17-1,-4-9 3,-5-14-1,0 1 0,0 0 0,0-1 1,1 1-1,0-1 0,0 0 0,0 0 1,0 0-1,1 0 0,-1-1 0,1 1 1,6 3-1,-4-1 3,-1-3 2,-1 0 0,1 1 0,0-2 1,0 1-1,0-1 0,1 1 0,-1-1 1,0-1-1,1 1 0,-1-1 0,8 1 1,-4 0 20,15 2 35,1-1 0,0-1 0,0-2 0,0 0 0,31-5 0,-25 3-24,11-2-31,-1-3 1,0-1-1,0-2 1,55-20-1,-86 26-19,176-59-459,56-14 249,-151 52 260,-59 15-120,4-1 745,58-10 0,-82 20-510,-23 4-103,-23 2-546,27-7 268,0 1 1,0-1-1,1 0 0,-1 0 1,1-1-1,-1 0 0,1 0 1,0 0-1,0-1 0,0 0 1,1 0-1,0-1 0,-1 1 1,1-1-1,-5-7 1</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04F25DF9-3E9A-46E9-8E1D-1E7461F1E3AB}"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212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spTree>
    <p:extLst>
      <p:ext uri="{BB962C8B-B14F-4D97-AF65-F5344CB8AC3E}">
        <p14:creationId xmlns:p14="http://schemas.microsoft.com/office/powerpoint/2010/main" val="1513636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9216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9AB827-7200-4ECC-A013-3BB03B6FA019}" type="datetimeFigureOut">
              <a:rPr lang="en-IN" smtClean="0"/>
              <a:t>30-11-2023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4F25DF9-3E9A-46E9-8E1D-1E7461F1E3AB}" type="slidenum">
              <a:rPr lang="en-IN" smtClean="0"/>
              <a:t>‹#›</a:t>
            </a:fld>
            <a:endParaRPr lang="en-IN"/>
          </a:p>
        </p:txBody>
      </p:sp>
    </p:spTree>
    <p:extLst>
      <p:ext uri="{BB962C8B-B14F-4D97-AF65-F5344CB8AC3E}">
        <p14:creationId xmlns:p14="http://schemas.microsoft.com/office/powerpoint/2010/main" val="1355335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9AB827-7200-4ECC-A013-3BB03B6FA019}" type="datetimeFigureOut">
              <a:rPr lang="en-IN" smtClean="0"/>
              <a:t>30-11-2023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4F25DF9-3E9A-46E9-8E1D-1E7461F1E3AB}"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2728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9AB827-7200-4ECC-A013-3BB03B6FA019}" type="datetimeFigureOut">
              <a:rPr lang="en-IN" smtClean="0"/>
              <a:t>30-11-2023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4F25DF9-3E9A-46E9-8E1D-1E7461F1E3AB}"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901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AB827-7200-4ECC-A013-3BB03B6FA019}" type="datetimeFigureOut">
              <a:rPr lang="en-IN" smtClean="0"/>
              <a:t>30-11-2023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4F25DF9-3E9A-46E9-8E1D-1E7461F1E3AB}" type="slidenum">
              <a:rPr lang="en-IN" smtClean="0"/>
              <a:t>‹#›</a:t>
            </a:fld>
            <a:endParaRPr lang="en-IN"/>
          </a:p>
        </p:txBody>
      </p:sp>
    </p:spTree>
    <p:extLst>
      <p:ext uri="{BB962C8B-B14F-4D97-AF65-F5344CB8AC3E}">
        <p14:creationId xmlns:p14="http://schemas.microsoft.com/office/powerpoint/2010/main" val="380259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9AB827-7200-4ECC-A013-3BB03B6FA019}" type="datetimeFigureOut">
              <a:rPr lang="en-IN" smtClean="0"/>
              <a:t>30-11-2023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4F25DF9-3E9A-46E9-8E1D-1E7461F1E3AB}"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0752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9AB827-7200-4ECC-A013-3BB03B6FA019}" type="datetimeFigureOut">
              <a:rPr lang="en-IN" smtClean="0"/>
              <a:t>30-11-2023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4F25DF9-3E9A-46E9-8E1D-1E7461F1E3AB}" type="slidenum">
              <a:rPr lang="en-IN" smtClean="0"/>
              <a:t>‹#›</a:t>
            </a:fld>
            <a:endParaRPr lang="en-IN"/>
          </a:p>
        </p:txBody>
      </p:sp>
    </p:spTree>
    <p:extLst>
      <p:ext uri="{BB962C8B-B14F-4D97-AF65-F5344CB8AC3E}">
        <p14:creationId xmlns:p14="http://schemas.microsoft.com/office/powerpoint/2010/main" val="420462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9AB827-7200-4ECC-A013-3BB03B6FA019}" type="datetimeFigureOut">
              <a:rPr lang="en-IN" smtClean="0"/>
              <a:t>30-11-2023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4F25DF9-3E9A-46E9-8E1D-1E7461F1E3AB}" type="slidenum">
              <a:rPr lang="en-IN" smtClean="0"/>
              <a:t>‹#›</a:t>
            </a:fld>
            <a:endParaRPr lang="en-IN"/>
          </a:p>
        </p:txBody>
      </p:sp>
    </p:spTree>
    <p:extLst>
      <p:ext uri="{BB962C8B-B14F-4D97-AF65-F5344CB8AC3E}">
        <p14:creationId xmlns:p14="http://schemas.microsoft.com/office/powerpoint/2010/main" val="2694125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7766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4847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spTree>
    <p:extLst>
      <p:ext uri="{BB962C8B-B14F-4D97-AF65-F5344CB8AC3E}">
        <p14:creationId xmlns:p14="http://schemas.microsoft.com/office/powerpoint/2010/main" val="1919052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5926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8601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9741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9AB827-7200-4ECC-A013-3BB03B6FA019}" type="datetimeFigureOut">
              <a:rPr lang="en-IN" smtClean="0"/>
              <a:t>30-11-2023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4F25DF9-3E9A-46E9-8E1D-1E7461F1E3AB}"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863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A9AB827-7200-4ECC-A013-3BB03B6FA019}" type="datetimeFigureOut">
              <a:rPr lang="en-IN" smtClean="0"/>
              <a:t>30-11-2023</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F25DF9-3E9A-46E9-8E1D-1E7461F1E3AB}" type="slidenum">
              <a:rPr lang="en-IN" smtClean="0"/>
              <a:t>‹#›</a:t>
            </a:fld>
            <a:endParaRPr lang="en-IN"/>
          </a:p>
        </p:txBody>
      </p:sp>
    </p:spTree>
    <p:extLst>
      <p:ext uri="{BB962C8B-B14F-4D97-AF65-F5344CB8AC3E}">
        <p14:creationId xmlns:p14="http://schemas.microsoft.com/office/powerpoint/2010/main" val="1237617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Five-Year_plans_of_India" TargetMode="External"/><Relationship Id="rId2" Type="http://schemas.openxmlformats.org/officeDocument/2006/relationships/hyperlink" Target="https://en.wikipedia.org/wiki/Scheduled_Trib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3.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customXml" Target="../ink/ink6.xml"/><Relationship Id="rId18" Type="http://schemas.openxmlformats.org/officeDocument/2006/relationships/image" Target="../media/image33.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30.png"/><Relationship Id="rId17" Type="http://schemas.openxmlformats.org/officeDocument/2006/relationships/customXml" Target="../ink/ink8.xml"/><Relationship Id="rId2" Type="http://schemas.openxmlformats.org/officeDocument/2006/relationships/image" Target="../media/image26.jpeg"/><Relationship Id="rId16" Type="http://schemas.openxmlformats.org/officeDocument/2006/relationships/image" Target="../media/image32.pn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customXml" Target="../ink/ink5.xml"/><Relationship Id="rId24" Type="http://schemas.openxmlformats.org/officeDocument/2006/relationships/image" Target="../media/image36.png"/><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10" Type="http://schemas.openxmlformats.org/officeDocument/2006/relationships/image" Target="../media/image29.png"/><Relationship Id="rId19" Type="http://schemas.openxmlformats.org/officeDocument/2006/relationships/customXml" Target="../ink/ink9.xml"/><Relationship Id="rId4" Type="http://schemas.openxmlformats.org/officeDocument/2006/relationships/image" Target="../media/image26.png"/><Relationship Id="rId9" Type="http://schemas.openxmlformats.org/officeDocument/2006/relationships/customXml" Target="../ink/ink4.xml"/><Relationship Id="rId14" Type="http://schemas.openxmlformats.org/officeDocument/2006/relationships/image" Target="../media/image31.png"/><Relationship Id="rId22"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ound, outdoor, person, sky&#10;&#10;Description automatically generated">
            <a:extLst>
              <a:ext uri="{FF2B5EF4-FFF2-40B4-BE49-F238E27FC236}">
                <a16:creationId xmlns:a16="http://schemas.microsoft.com/office/drawing/2014/main" id="{D34B888D-9EF0-E4D3-92C1-838C3B6668A9}"/>
              </a:ext>
            </a:extLst>
          </p:cNvPr>
          <p:cNvPicPr>
            <a:picLocks noChangeAspect="1"/>
          </p:cNvPicPr>
          <p:nvPr/>
        </p:nvPicPr>
        <p:blipFill rotWithShape="1">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rcRect l="6514" t="23391" r="2577"/>
          <a:stretch/>
        </p:blipFill>
        <p:spPr>
          <a:xfrm>
            <a:off x="0" y="0"/>
            <a:ext cx="12191980" cy="6857990"/>
          </a:xfrm>
          <a:prstGeom prst="rect">
            <a:avLst/>
          </a:prstGeom>
        </p:spPr>
      </p:pic>
      <p:sp>
        <p:nvSpPr>
          <p:cNvPr id="2" name="Title 1">
            <a:extLst>
              <a:ext uri="{FF2B5EF4-FFF2-40B4-BE49-F238E27FC236}">
                <a16:creationId xmlns:a16="http://schemas.microsoft.com/office/drawing/2014/main" id="{D5743EF4-168F-4944-AF55-CB54B0695251}"/>
              </a:ext>
            </a:extLst>
          </p:cNvPr>
          <p:cNvSpPr>
            <a:spLocks noGrp="1"/>
          </p:cNvSpPr>
          <p:nvPr>
            <p:ph type="ctrTitle"/>
          </p:nvPr>
        </p:nvSpPr>
        <p:spPr>
          <a:xfrm>
            <a:off x="643747" y="4909260"/>
            <a:ext cx="7805394" cy="1208420"/>
          </a:xfrm>
        </p:spPr>
        <p:txBody>
          <a:bodyPr/>
          <a:lstStyle/>
          <a:p>
            <a:pPr algn="l"/>
            <a:r>
              <a:rPr lang="en-US" sz="4400" b="1" dirty="0">
                <a:solidFill>
                  <a:srgbClr val="C00000"/>
                </a:solidFill>
              </a:rPr>
              <a:t>Recognition of Habitat Rights </a:t>
            </a:r>
            <a:br>
              <a:rPr lang="en-US" sz="4400" b="1" dirty="0">
                <a:solidFill>
                  <a:srgbClr val="C00000"/>
                </a:solidFill>
              </a:rPr>
            </a:br>
            <a:r>
              <a:rPr lang="en-US" sz="4400" b="1" dirty="0">
                <a:solidFill>
                  <a:srgbClr val="C00000"/>
                </a:solidFill>
              </a:rPr>
              <a:t>under Forest Rights Act 2006</a:t>
            </a:r>
            <a:endParaRPr lang="en-IN" sz="3600" b="1" dirty="0">
              <a:solidFill>
                <a:srgbClr val="C00000"/>
              </a:solidFill>
            </a:endParaRPr>
          </a:p>
        </p:txBody>
      </p:sp>
      <p:sp>
        <p:nvSpPr>
          <p:cNvPr id="3" name="Subtitle 2">
            <a:extLst>
              <a:ext uri="{FF2B5EF4-FFF2-40B4-BE49-F238E27FC236}">
                <a16:creationId xmlns:a16="http://schemas.microsoft.com/office/drawing/2014/main" id="{6BEA92EF-3535-4A04-A85D-859E45F84FF2}"/>
              </a:ext>
            </a:extLst>
          </p:cNvPr>
          <p:cNvSpPr>
            <a:spLocks noGrp="1"/>
          </p:cNvSpPr>
          <p:nvPr>
            <p:ph type="subTitle" idx="1"/>
          </p:nvPr>
        </p:nvSpPr>
        <p:spPr>
          <a:xfrm>
            <a:off x="8653805" y="5180776"/>
            <a:ext cx="3418352" cy="1320802"/>
          </a:xfrm>
        </p:spPr>
        <p:txBody>
          <a:bodyPr>
            <a:normAutofit lnSpcReduction="10000"/>
          </a:bodyPr>
          <a:lstStyle/>
          <a:p>
            <a:r>
              <a:rPr lang="en-US" b="1" dirty="0"/>
              <a:t>Aurobindo Rout</a:t>
            </a:r>
          </a:p>
          <a:p>
            <a:r>
              <a:rPr lang="en-US" b="1" dirty="0"/>
              <a:t>VASUNDHARA</a:t>
            </a:r>
          </a:p>
          <a:p>
            <a:r>
              <a:rPr lang="en-US" b="1" dirty="0"/>
              <a:t>30 November 2023</a:t>
            </a:r>
            <a:endParaRPr lang="en-IN" b="1" dirty="0"/>
          </a:p>
        </p:txBody>
      </p:sp>
      <p:pic>
        <p:nvPicPr>
          <p:cNvPr id="5" name="Picture 4">
            <a:extLst>
              <a:ext uri="{FF2B5EF4-FFF2-40B4-BE49-F238E27FC236}">
                <a16:creationId xmlns:a16="http://schemas.microsoft.com/office/drawing/2014/main" id="{03B9345D-9C51-4499-9163-B85DD63665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30439" y="142415"/>
            <a:ext cx="845502" cy="1320802"/>
          </a:xfrm>
          <a:prstGeom prst="rect">
            <a:avLst/>
          </a:prstGeom>
        </p:spPr>
      </p:pic>
      <p:sp>
        <p:nvSpPr>
          <p:cNvPr id="6" name="Title 1">
            <a:extLst>
              <a:ext uri="{FF2B5EF4-FFF2-40B4-BE49-F238E27FC236}">
                <a16:creationId xmlns:a16="http://schemas.microsoft.com/office/drawing/2014/main" id="{52892EA2-D2B8-6108-3C54-9FD62E0D158D}"/>
              </a:ext>
            </a:extLst>
          </p:cNvPr>
          <p:cNvSpPr txBox="1">
            <a:spLocks/>
          </p:cNvSpPr>
          <p:nvPr/>
        </p:nvSpPr>
        <p:spPr>
          <a:xfrm>
            <a:off x="1216057" y="6042265"/>
            <a:ext cx="5891753" cy="604210"/>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200" b="1" dirty="0">
                <a:solidFill>
                  <a:srgbClr val="0070C0"/>
                </a:solidFill>
              </a:rPr>
              <a:t>ITDA Conference Hall, Phulbani</a:t>
            </a:r>
            <a:endParaRPr lang="en-IN" sz="3600" b="1" dirty="0">
              <a:solidFill>
                <a:srgbClr val="0070C0"/>
              </a:solidFill>
            </a:endParaRPr>
          </a:p>
        </p:txBody>
      </p:sp>
    </p:spTree>
    <p:extLst>
      <p:ext uri="{BB962C8B-B14F-4D97-AF65-F5344CB8AC3E}">
        <p14:creationId xmlns:p14="http://schemas.microsoft.com/office/powerpoint/2010/main" val="2220140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4B490-002E-427C-95A3-E5A85A8CAFC7}"/>
              </a:ext>
            </a:extLst>
          </p:cNvPr>
          <p:cNvSpPr>
            <a:spLocks noGrp="1"/>
          </p:cNvSpPr>
          <p:nvPr>
            <p:ph type="title"/>
          </p:nvPr>
        </p:nvSpPr>
        <p:spPr/>
        <p:txBody>
          <a:bodyPr/>
          <a:lstStyle/>
          <a:p>
            <a:r>
              <a:rPr lang="en-IN" b="1" dirty="0"/>
              <a:t>Origin of the Concept</a:t>
            </a:r>
          </a:p>
        </p:txBody>
      </p:sp>
      <p:sp>
        <p:nvSpPr>
          <p:cNvPr id="3" name="Content Placeholder 2">
            <a:extLst>
              <a:ext uri="{FF2B5EF4-FFF2-40B4-BE49-F238E27FC236}">
                <a16:creationId xmlns:a16="http://schemas.microsoft.com/office/drawing/2014/main" id="{4758B6F9-B3E0-43CA-A8D2-D774DAB08A9C}"/>
              </a:ext>
            </a:extLst>
          </p:cNvPr>
          <p:cNvSpPr>
            <a:spLocks noGrp="1"/>
          </p:cNvSpPr>
          <p:nvPr>
            <p:ph idx="1"/>
          </p:nvPr>
        </p:nvSpPr>
        <p:spPr/>
        <p:txBody>
          <a:bodyPr/>
          <a:lstStyle/>
          <a:p>
            <a:r>
              <a:rPr lang="en-US" b="0" i="0" dirty="0">
                <a:solidFill>
                  <a:srgbClr val="202122"/>
                </a:solidFill>
                <a:effectLst/>
                <a:latin typeface="Arial" panose="020B0604020202020204" pitchFamily="34" charset="0"/>
              </a:rPr>
              <a:t>The </a:t>
            </a:r>
            <a:r>
              <a:rPr lang="en-US" b="0" i="0" dirty="0" err="1">
                <a:solidFill>
                  <a:srgbClr val="202122"/>
                </a:solidFill>
                <a:effectLst/>
                <a:latin typeface="Arial" panose="020B0604020202020204" pitchFamily="34" charset="0"/>
              </a:rPr>
              <a:t>Dhebar</a:t>
            </a:r>
            <a:r>
              <a:rPr lang="en-US" b="0" i="0" dirty="0">
                <a:solidFill>
                  <a:srgbClr val="202122"/>
                </a:solidFill>
                <a:effectLst/>
                <a:latin typeface="Arial" panose="020B0604020202020204" pitchFamily="34" charset="0"/>
              </a:rPr>
              <a:t> Commission (1960-1961) stated that within </a:t>
            </a:r>
            <a:r>
              <a:rPr lang="en-US" b="0" i="0" u="none" strike="noStrike" dirty="0">
                <a:solidFill>
                  <a:srgbClr val="0B0080"/>
                </a:solidFill>
                <a:effectLst/>
                <a:latin typeface="Arial" panose="020B0604020202020204" pitchFamily="34" charset="0"/>
                <a:hlinkClick r:id="rId2" tooltip="Scheduled Tribes"/>
              </a:rPr>
              <a:t>Scheduled Tribes</a:t>
            </a:r>
            <a:r>
              <a:rPr lang="en-US" b="0" i="0" dirty="0">
                <a:solidFill>
                  <a:srgbClr val="202122"/>
                </a:solidFill>
                <a:effectLst/>
                <a:latin typeface="Arial" panose="020B0604020202020204" pitchFamily="34" charset="0"/>
              </a:rPr>
              <a:t> there existed an inequality in the rate of development.</a:t>
            </a:r>
          </a:p>
          <a:p>
            <a:r>
              <a:rPr lang="en-US" b="0" i="0" dirty="0">
                <a:solidFill>
                  <a:srgbClr val="202122"/>
                </a:solidFill>
                <a:effectLst/>
                <a:latin typeface="Arial" panose="020B0604020202020204" pitchFamily="34" charset="0"/>
              </a:rPr>
              <a:t>During the fourth </a:t>
            </a:r>
            <a:r>
              <a:rPr lang="en-US" b="0" i="0" u="none" strike="noStrike" dirty="0">
                <a:solidFill>
                  <a:srgbClr val="0B0080"/>
                </a:solidFill>
                <a:effectLst/>
                <a:latin typeface="Arial" panose="020B0604020202020204" pitchFamily="34" charset="0"/>
                <a:hlinkClick r:id="rId3" tooltip="Five-Year plans of India"/>
              </a:rPr>
              <a:t>Five Year Plan</a:t>
            </a:r>
            <a:r>
              <a:rPr lang="en-US" b="0" i="0" dirty="0">
                <a:solidFill>
                  <a:srgbClr val="202122"/>
                </a:solidFill>
                <a:effectLst/>
                <a:latin typeface="Arial" panose="020B0604020202020204" pitchFamily="34" charset="0"/>
              </a:rPr>
              <a:t> a sub-category was created within Scheduled Tribes to identify groups that considered to be at a lower level of development. (1969-74)</a:t>
            </a:r>
          </a:p>
          <a:p>
            <a:r>
              <a:rPr lang="en-US" b="0" i="0" dirty="0">
                <a:solidFill>
                  <a:srgbClr val="202122"/>
                </a:solidFill>
                <a:effectLst/>
                <a:latin typeface="Arial" panose="020B0604020202020204" pitchFamily="34" charset="0"/>
              </a:rPr>
              <a:t>In 2006 the government of India proposed to rename "Primitive tribal group" as </a:t>
            </a:r>
            <a:r>
              <a:rPr lang="en-US" b="1" i="0" dirty="0">
                <a:solidFill>
                  <a:srgbClr val="202122"/>
                </a:solidFill>
                <a:effectLst/>
                <a:latin typeface="Arial" panose="020B0604020202020204" pitchFamily="34" charset="0"/>
              </a:rPr>
              <a:t>“Particularly </a:t>
            </a:r>
            <a:r>
              <a:rPr lang="en-US" b="1" dirty="0">
                <a:solidFill>
                  <a:srgbClr val="202122"/>
                </a:solidFill>
                <a:latin typeface="Arial" panose="020B0604020202020204" pitchFamily="34" charset="0"/>
              </a:rPr>
              <a:t>V</a:t>
            </a:r>
            <a:r>
              <a:rPr lang="en-US" b="1" i="0" dirty="0">
                <a:solidFill>
                  <a:srgbClr val="202122"/>
                </a:solidFill>
                <a:effectLst/>
                <a:latin typeface="Arial" panose="020B0604020202020204" pitchFamily="34" charset="0"/>
              </a:rPr>
              <a:t>ulnerable </a:t>
            </a:r>
            <a:r>
              <a:rPr lang="en-US" b="1" dirty="0">
                <a:solidFill>
                  <a:srgbClr val="202122"/>
                </a:solidFill>
                <a:latin typeface="Arial" panose="020B0604020202020204" pitchFamily="34" charset="0"/>
              </a:rPr>
              <a:t>T</a:t>
            </a:r>
            <a:r>
              <a:rPr lang="en-US" b="1" i="0" dirty="0">
                <a:solidFill>
                  <a:srgbClr val="202122"/>
                </a:solidFill>
                <a:effectLst/>
                <a:latin typeface="Arial" panose="020B0604020202020204" pitchFamily="34" charset="0"/>
              </a:rPr>
              <a:t>ribal </a:t>
            </a:r>
            <a:r>
              <a:rPr lang="en-US" b="1" dirty="0">
                <a:solidFill>
                  <a:srgbClr val="202122"/>
                </a:solidFill>
                <a:latin typeface="Arial" panose="020B0604020202020204" pitchFamily="34" charset="0"/>
              </a:rPr>
              <a:t>G</a:t>
            </a:r>
            <a:r>
              <a:rPr lang="en-US" b="1" i="0" dirty="0">
                <a:solidFill>
                  <a:srgbClr val="202122"/>
                </a:solidFill>
                <a:effectLst/>
                <a:latin typeface="Arial" panose="020B0604020202020204" pitchFamily="34" charset="0"/>
              </a:rPr>
              <a:t>roup"</a:t>
            </a:r>
            <a:endParaRPr lang="en-IN" b="1" dirty="0"/>
          </a:p>
        </p:txBody>
      </p:sp>
    </p:spTree>
    <p:extLst>
      <p:ext uri="{BB962C8B-B14F-4D97-AF65-F5344CB8AC3E}">
        <p14:creationId xmlns:p14="http://schemas.microsoft.com/office/powerpoint/2010/main" val="4097177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A4CF3-660C-4CFB-B185-463D7C58320F}"/>
              </a:ext>
            </a:extLst>
          </p:cNvPr>
          <p:cNvSpPr>
            <a:spLocks noGrp="1"/>
          </p:cNvSpPr>
          <p:nvPr>
            <p:ph type="title"/>
          </p:nvPr>
        </p:nvSpPr>
        <p:spPr/>
        <p:txBody>
          <a:bodyPr/>
          <a:lstStyle/>
          <a:p>
            <a:r>
              <a:rPr lang="en-US" dirty="0"/>
              <a:t>PVTGs how Different from other Tribes</a:t>
            </a:r>
            <a:endParaRPr lang="en-IN" dirty="0"/>
          </a:p>
        </p:txBody>
      </p:sp>
      <p:sp>
        <p:nvSpPr>
          <p:cNvPr id="3" name="Content Placeholder 2">
            <a:extLst>
              <a:ext uri="{FF2B5EF4-FFF2-40B4-BE49-F238E27FC236}">
                <a16:creationId xmlns:a16="http://schemas.microsoft.com/office/drawing/2014/main" id="{0E2ADB29-3AB4-41DF-B370-D9D92AAD97D7}"/>
              </a:ext>
            </a:extLst>
          </p:cNvPr>
          <p:cNvSpPr>
            <a:spLocks noGrp="1"/>
          </p:cNvSpPr>
          <p:nvPr>
            <p:ph idx="1"/>
          </p:nvPr>
        </p:nvSpPr>
        <p:spPr/>
        <p:txBody>
          <a:bodyPr>
            <a:normAutofit lnSpcReduction="10000"/>
          </a:bodyPr>
          <a:lstStyle/>
          <a:p>
            <a:r>
              <a:rPr lang="en-US" dirty="0">
                <a:solidFill>
                  <a:srgbClr val="333333"/>
                </a:solidFill>
                <a:effectLst/>
                <a:latin typeface="Georgia" panose="02040502050405020303" pitchFamily="18" charset="0"/>
              </a:rPr>
              <a:t>Primitive</a:t>
            </a:r>
          </a:p>
          <a:p>
            <a:r>
              <a:rPr lang="en-US" dirty="0">
                <a:solidFill>
                  <a:srgbClr val="333333"/>
                </a:solidFill>
                <a:effectLst/>
                <a:latin typeface="Georgia" panose="02040502050405020303" pitchFamily="18" charset="0"/>
              </a:rPr>
              <a:t>Geographically isolated</a:t>
            </a:r>
          </a:p>
          <a:p>
            <a:r>
              <a:rPr lang="en-US" dirty="0">
                <a:solidFill>
                  <a:srgbClr val="333333"/>
                </a:solidFill>
                <a:effectLst/>
                <a:latin typeface="Georgia" panose="02040502050405020303" pitchFamily="18" charset="0"/>
              </a:rPr>
              <a:t>Shy and socially backward</a:t>
            </a:r>
          </a:p>
          <a:p>
            <a:r>
              <a:rPr lang="en-US" dirty="0">
                <a:solidFill>
                  <a:srgbClr val="333333"/>
                </a:solidFill>
                <a:latin typeface="Georgia" panose="02040502050405020303" pitchFamily="18" charset="0"/>
              </a:rPr>
              <a:t>A </a:t>
            </a:r>
            <a:r>
              <a:rPr lang="en-US" dirty="0">
                <a:solidFill>
                  <a:srgbClr val="333333"/>
                </a:solidFill>
                <a:effectLst/>
                <a:latin typeface="Georgia" panose="02040502050405020303" pitchFamily="18" charset="0"/>
              </a:rPr>
              <a:t>pre-agriculture level of technology</a:t>
            </a:r>
          </a:p>
          <a:p>
            <a:r>
              <a:rPr lang="en-US" dirty="0">
                <a:solidFill>
                  <a:srgbClr val="333333"/>
                </a:solidFill>
                <a:latin typeface="Georgia" panose="02040502050405020303" pitchFamily="18" charset="0"/>
              </a:rPr>
              <a:t>A </a:t>
            </a:r>
            <a:r>
              <a:rPr lang="en-US" dirty="0">
                <a:solidFill>
                  <a:srgbClr val="333333"/>
                </a:solidFill>
                <a:effectLst/>
                <a:latin typeface="Georgia" panose="02040502050405020303" pitchFamily="18" charset="0"/>
              </a:rPr>
              <a:t>stagnant or declining population</a:t>
            </a:r>
          </a:p>
          <a:p>
            <a:r>
              <a:rPr lang="en-US" dirty="0">
                <a:solidFill>
                  <a:srgbClr val="333333"/>
                </a:solidFill>
                <a:effectLst/>
                <a:latin typeface="Georgia" panose="02040502050405020303" pitchFamily="18" charset="0"/>
              </a:rPr>
              <a:t>Extremely low literacy</a:t>
            </a:r>
          </a:p>
          <a:p>
            <a:r>
              <a:rPr lang="en-US" dirty="0">
                <a:solidFill>
                  <a:srgbClr val="333333"/>
                </a:solidFill>
                <a:effectLst/>
                <a:latin typeface="Georgia" panose="02040502050405020303" pitchFamily="18" charset="0"/>
              </a:rPr>
              <a:t>A subsistence level of economy</a:t>
            </a:r>
            <a:endParaRPr lang="en-IN" dirty="0"/>
          </a:p>
        </p:txBody>
      </p:sp>
      <p:pic>
        <p:nvPicPr>
          <p:cNvPr id="5" name="Picture 4">
            <a:extLst>
              <a:ext uri="{FF2B5EF4-FFF2-40B4-BE49-F238E27FC236}">
                <a16:creationId xmlns:a16="http://schemas.microsoft.com/office/drawing/2014/main" id="{1873F920-A1E4-00FC-EAFA-4577ACED3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5898" y="2640232"/>
            <a:ext cx="4531640" cy="3325265"/>
          </a:xfrm>
          <a:prstGeom prst="ellipse">
            <a:avLst/>
          </a:prstGeom>
          <a:ln>
            <a:noFill/>
          </a:ln>
          <a:effectLst>
            <a:softEdge rad="112500"/>
          </a:effectLst>
        </p:spPr>
      </p:pic>
    </p:spTree>
    <p:extLst>
      <p:ext uri="{BB962C8B-B14F-4D97-AF65-F5344CB8AC3E}">
        <p14:creationId xmlns:p14="http://schemas.microsoft.com/office/powerpoint/2010/main" val="2050376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4B36-5429-45B6-9598-4E6AD4505D04}"/>
              </a:ext>
            </a:extLst>
          </p:cNvPr>
          <p:cNvSpPr>
            <a:spLocks noGrp="1"/>
          </p:cNvSpPr>
          <p:nvPr>
            <p:ph type="title"/>
          </p:nvPr>
        </p:nvSpPr>
        <p:spPr>
          <a:xfrm>
            <a:off x="783771" y="982132"/>
            <a:ext cx="10702213" cy="1303867"/>
          </a:xfrm>
        </p:spPr>
        <p:txBody>
          <a:bodyPr>
            <a:normAutofit/>
          </a:bodyPr>
          <a:lstStyle/>
          <a:p>
            <a:r>
              <a:rPr lang="en-US" sz="4000" b="1" dirty="0"/>
              <a:t>Particularly Vulnerable Tribal Groups (PVTG)</a:t>
            </a:r>
            <a:endParaRPr lang="en-IN" sz="4000" b="1" dirty="0"/>
          </a:p>
        </p:txBody>
      </p:sp>
      <p:sp>
        <p:nvSpPr>
          <p:cNvPr id="3" name="Content Placeholder 2">
            <a:extLst>
              <a:ext uri="{FF2B5EF4-FFF2-40B4-BE49-F238E27FC236}">
                <a16:creationId xmlns:a16="http://schemas.microsoft.com/office/drawing/2014/main" id="{3D29BEFF-7775-4581-A796-129D44E7E86D}"/>
              </a:ext>
            </a:extLst>
          </p:cNvPr>
          <p:cNvSpPr>
            <a:spLocks noGrp="1"/>
          </p:cNvSpPr>
          <p:nvPr>
            <p:ph idx="1"/>
          </p:nvPr>
        </p:nvSpPr>
        <p:spPr>
          <a:xfrm>
            <a:off x="1295401" y="2556931"/>
            <a:ext cx="9601196" cy="3610603"/>
          </a:xfrm>
        </p:spPr>
        <p:txBody>
          <a:bodyPr>
            <a:normAutofit fontScale="62500" lnSpcReduction="20000"/>
          </a:bodyPr>
          <a:lstStyle/>
          <a:p>
            <a:r>
              <a:rPr lang="en-US" i="1" dirty="0">
                <a:latin typeface="Georgia" panose="02040502050405020303" pitchFamily="18" charset="0"/>
              </a:rPr>
              <a:t>There are 75 PVTGs in the country</a:t>
            </a:r>
          </a:p>
          <a:p>
            <a:r>
              <a:rPr lang="en-IN" b="0" i="1" dirty="0">
                <a:solidFill>
                  <a:srgbClr val="333333"/>
                </a:solidFill>
                <a:effectLst/>
                <a:latin typeface="Georgia" panose="02040502050405020303" pitchFamily="18" charset="0"/>
              </a:rPr>
              <a:t>Odisha (13), </a:t>
            </a:r>
            <a:endParaRPr lang="en-IN" i="1" dirty="0">
              <a:solidFill>
                <a:srgbClr val="333333"/>
              </a:solidFill>
              <a:latin typeface="Georgia" panose="02040502050405020303" pitchFamily="18" charset="0"/>
            </a:endParaRPr>
          </a:p>
          <a:p>
            <a:r>
              <a:rPr lang="en-IN" b="0" i="1" dirty="0">
                <a:solidFill>
                  <a:srgbClr val="333333"/>
                </a:solidFill>
                <a:effectLst/>
                <a:latin typeface="Georgia" panose="02040502050405020303" pitchFamily="18" charset="0"/>
              </a:rPr>
              <a:t>Andhra Pradesh (12)</a:t>
            </a:r>
          </a:p>
          <a:p>
            <a:r>
              <a:rPr lang="en-IN" b="0" i="1" dirty="0">
                <a:solidFill>
                  <a:srgbClr val="333333"/>
                </a:solidFill>
                <a:effectLst/>
                <a:latin typeface="Georgia" panose="02040502050405020303" pitchFamily="18" charset="0"/>
              </a:rPr>
              <a:t>Bihar including Jharkhand (9) </a:t>
            </a:r>
          </a:p>
          <a:p>
            <a:r>
              <a:rPr lang="en-IN" b="0" i="1" dirty="0">
                <a:solidFill>
                  <a:srgbClr val="333333"/>
                </a:solidFill>
                <a:effectLst/>
                <a:latin typeface="Georgia" panose="02040502050405020303" pitchFamily="18" charset="0"/>
              </a:rPr>
              <a:t>Madhya Pradesh including Chhattisgarh (7) </a:t>
            </a:r>
          </a:p>
          <a:p>
            <a:r>
              <a:rPr lang="en-IN" b="0" i="1" dirty="0">
                <a:solidFill>
                  <a:srgbClr val="333333"/>
                </a:solidFill>
                <a:effectLst/>
                <a:latin typeface="Georgia" panose="02040502050405020303" pitchFamily="18" charset="0"/>
              </a:rPr>
              <a:t>Tamil Nadu (6) </a:t>
            </a:r>
          </a:p>
          <a:p>
            <a:r>
              <a:rPr lang="en-IN" b="0" i="1" dirty="0">
                <a:solidFill>
                  <a:srgbClr val="333333"/>
                </a:solidFill>
                <a:effectLst/>
                <a:latin typeface="Georgia" panose="02040502050405020303" pitchFamily="18" charset="0"/>
              </a:rPr>
              <a:t>Kerala and Gujarat having five groups each. </a:t>
            </a:r>
          </a:p>
          <a:p>
            <a:r>
              <a:rPr lang="en-IN" b="0" i="1" dirty="0">
                <a:solidFill>
                  <a:srgbClr val="333333"/>
                </a:solidFill>
                <a:effectLst/>
                <a:latin typeface="Georgia" panose="02040502050405020303" pitchFamily="18" charset="0"/>
              </a:rPr>
              <a:t>West Bengal (3) </a:t>
            </a:r>
          </a:p>
          <a:p>
            <a:r>
              <a:rPr lang="en-IN" b="0" i="1" dirty="0">
                <a:solidFill>
                  <a:srgbClr val="333333"/>
                </a:solidFill>
                <a:effectLst/>
                <a:latin typeface="Georgia" panose="02040502050405020303" pitchFamily="18" charset="0"/>
              </a:rPr>
              <a:t>Maharashtra (3)</a:t>
            </a:r>
          </a:p>
          <a:p>
            <a:r>
              <a:rPr lang="en-IN" b="0" i="1" dirty="0">
                <a:solidFill>
                  <a:srgbClr val="333333"/>
                </a:solidFill>
                <a:effectLst/>
                <a:latin typeface="Georgia" panose="02040502050405020303" pitchFamily="18" charset="0"/>
              </a:rPr>
              <a:t>two each in Karnataka and Uttarakhand </a:t>
            </a:r>
            <a:endParaRPr lang="en-IN" i="1" dirty="0">
              <a:solidFill>
                <a:srgbClr val="333333"/>
              </a:solidFill>
              <a:latin typeface="Georgia" panose="02040502050405020303" pitchFamily="18" charset="0"/>
            </a:endParaRPr>
          </a:p>
          <a:p>
            <a:r>
              <a:rPr lang="en-IN" b="0" i="1" dirty="0">
                <a:solidFill>
                  <a:srgbClr val="333333"/>
                </a:solidFill>
                <a:effectLst/>
                <a:latin typeface="Georgia" panose="02040502050405020303" pitchFamily="18" charset="0"/>
              </a:rPr>
              <a:t>one each in Rajasthan, Tripura and Manipur.</a:t>
            </a:r>
            <a:endParaRPr lang="en-IN" dirty="0"/>
          </a:p>
        </p:txBody>
      </p:sp>
      <p:pic>
        <p:nvPicPr>
          <p:cNvPr id="5" name="Picture 4">
            <a:extLst>
              <a:ext uri="{FF2B5EF4-FFF2-40B4-BE49-F238E27FC236}">
                <a16:creationId xmlns:a16="http://schemas.microsoft.com/office/drawing/2014/main" id="{2C4E3083-8CE8-9AD8-F0CD-EEBA6202D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058" y="2556931"/>
            <a:ext cx="5108539" cy="3393529"/>
          </a:xfrm>
          <a:prstGeom prst="rect">
            <a:avLst/>
          </a:prstGeom>
          <a:ln>
            <a:noFill/>
          </a:ln>
          <a:effectLst>
            <a:softEdge rad="112500"/>
          </a:effectLst>
        </p:spPr>
      </p:pic>
    </p:spTree>
    <p:extLst>
      <p:ext uri="{BB962C8B-B14F-4D97-AF65-F5344CB8AC3E}">
        <p14:creationId xmlns:p14="http://schemas.microsoft.com/office/powerpoint/2010/main" val="132508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4462A-74AB-4051-911E-ADD80653E21E}"/>
              </a:ext>
            </a:extLst>
          </p:cNvPr>
          <p:cNvSpPr>
            <a:spLocks noGrp="1"/>
          </p:cNvSpPr>
          <p:nvPr>
            <p:ph type="title"/>
          </p:nvPr>
        </p:nvSpPr>
        <p:spPr/>
        <p:txBody>
          <a:bodyPr/>
          <a:lstStyle/>
          <a:p>
            <a:r>
              <a:rPr lang="en-US" dirty="0"/>
              <a:t>PVTGs in Odisha (13)</a:t>
            </a:r>
            <a:endParaRPr lang="en-IN" dirty="0"/>
          </a:p>
        </p:txBody>
      </p:sp>
      <p:sp>
        <p:nvSpPr>
          <p:cNvPr id="5" name="Content Placeholder 4">
            <a:extLst>
              <a:ext uri="{FF2B5EF4-FFF2-40B4-BE49-F238E27FC236}">
                <a16:creationId xmlns:a16="http://schemas.microsoft.com/office/drawing/2014/main" id="{CE700AEB-4185-418A-A443-869E245BF1DC}"/>
              </a:ext>
            </a:extLst>
          </p:cNvPr>
          <p:cNvSpPr>
            <a:spLocks noGrp="1"/>
          </p:cNvSpPr>
          <p:nvPr>
            <p:ph sz="half" idx="2"/>
          </p:nvPr>
        </p:nvSpPr>
        <p:spPr>
          <a:xfrm>
            <a:off x="852340" y="2541984"/>
            <a:ext cx="4718304" cy="3350381"/>
          </a:xfrm>
        </p:spPr>
        <p:txBody>
          <a:bodyPr>
            <a:normAutofit lnSpcReduction="10000"/>
          </a:bodyPr>
          <a:lstStyle/>
          <a:p>
            <a:r>
              <a:rPr lang="en-US" dirty="0"/>
              <a:t>Bonda &amp; </a:t>
            </a:r>
            <a:r>
              <a:rPr lang="en-US" dirty="0" err="1"/>
              <a:t>Didayi</a:t>
            </a:r>
            <a:r>
              <a:rPr lang="en-US" dirty="0"/>
              <a:t>- Malkangiri</a:t>
            </a:r>
          </a:p>
          <a:p>
            <a:r>
              <a:rPr lang="en-US" dirty="0" err="1"/>
              <a:t>Juang</a:t>
            </a:r>
            <a:r>
              <a:rPr lang="en-US" dirty="0"/>
              <a:t>- </a:t>
            </a:r>
            <a:r>
              <a:rPr lang="en-US" dirty="0" err="1"/>
              <a:t>Keonjhar</a:t>
            </a:r>
            <a:endParaRPr lang="en-US" dirty="0"/>
          </a:p>
          <a:p>
            <a:r>
              <a:rPr lang="en-US" dirty="0"/>
              <a:t>Hill </a:t>
            </a:r>
            <a:r>
              <a:rPr lang="en-US" dirty="0" err="1"/>
              <a:t>Khardia</a:t>
            </a:r>
            <a:r>
              <a:rPr lang="en-US" dirty="0"/>
              <a:t> &amp; </a:t>
            </a:r>
            <a:r>
              <a:rPr lang="en-US" dirty="0" err="1"/>
              <a:t>Mankidia</a:t>
            </a:r>
            <a:r>
              <a:rPr lang="en-US" dirty="0"/>
              <a:t>- </a:t>
            </a:r>
            <a:r>
              <a:rPr lang="en-US" dirty="0" err="1"/>
              <a:t>Jashipur</a:t>
            </a:r>
            <a:endParaRPr lang="en-US" dirty="0"/>
          </a:p>
          <a:p>
            <a:r>
              <a:rPr lang="en-US" dirty="0" err="1"/>
              <a:t>Lodha</a:t>
            </a:r>
            <a:r>
              <a:rPr lang="en-US" dirty="0"/>
              <a:t>- Morada (Mayurbhanj)</a:t>
            </a:r>
          </a:p>
          <a:p>
            <a:r>
              <a:rPr lang="en-US" dirty="0" err="1"/>
              <a:t>Lanjia</a:t>
            </a:r>
            <a:r>
              <a:rPr lang="en-US" dirty="0"/>
              <a:t> </a:t>
            </a:r>
            <a:r>
              <a:rPr lang="en-US" dirty="0" err="1"/>
              <a:t>Soura</a:t>
            </a:r>
            <a:r>
              <a:rPr lang="en-US" dirty="0"/>
              <a:t>- </a:t>
            </a:r>
            <a:r>
              <a:rPr lang="en-US" dirty="0" err="1"/>
              <a:t>Gajapati</a:t>
            </a:r>
            <a:r>
              <a:rPr lang="en-US" dirty="0"/>
              <a:t> &amp; </a:t>
            </a:r>
            <a:r>
              <a:rPr lang="en-US" dirty="0" err="1"/>
              <a:t>Gunupur</a:t>
            </a:r>
            <a:endParaRPr lang="en-US" dirty="0"/>
          </a:p>
          <a:p>
            <a:r>
              <a:rPr lang="en-US" dirty="0" err="1"/>
              <a:t>Chuktia</a:t>
            </a:r>
            <a:r>
              <a:rPr lang="en-US" dirty="0"/>
              <a:t> </a:t>
            </a:r>
            <a:r>
              <a:rPr lang="en-US" dirty="0" err="1"/>
              <a:t>Bhunjia</a:t>
            </a:r>
            <a:r>
              <a:rPr lang="en-US" dirty="0"/>
              <a:t>- </a:t>
            </a:r>
            <a:r>
              <a:rPr lang="en-US" dirty="0" err="1"/>
              <a:t>Nuapada</a:t>
            </a:r>
            <a:endParaRPr lang="en-IN" dirty="0"/>
          </a:p>
        </p:txBody>
      </p:sp>
      <p:sp>
        <p:nvSpPr>
          <p:cNvPr id="7" name="Content Placeholder 6">
            <a:extLst>
              <a:ext uri="{FF2B5EF4-FFF2-40B4-BE49-F238E27FC236}">
                <a16:creationId xmlns:a16="http://schemas.microsoft.com/office/drawing/2014/main" id="{78224568-69E3-4CE0-9FEB-68CD32F93E83}"/>
              </a:ext>
            </a:extLst>
          </p:cNvPr>
          <p:cNvSpPr>
            <a:spLocks noGrp="1"/>
          </p:cNvSpPr>
          <p:nvPr>
            <p:ph sz="quarter" idx="4"/>
          </p:nvPr>
        </p:nvSpPr>
        <p:spPr>
          <a:xfrm>
            <a:off x="6096000" y="2541984"/>
            <a:ext cx="4718304" cy="3350381"/>
          </a:xfrm>
        </p:spPr>
        <p:txBody>
          <a:bodyPr>
            <a:normAutofit lnSpcReduction="10000"/>
          </a:bodyPr>
          <a:lstStyle/>
          <a:p>
            <a:r>
              <a:rPr lang="en-US" dirty="0" err="1"/>
              <a:t>Paudi</a:t>
            </a:r>
            <a:r>
              <a:rPr lang="en-US" dirty="0"/>
              <a:t> </a:t>
            </a:r>
            <a:r>
              <a:rPr lang="en-US" dirty="0" err="1"/>
              <a:t>Bhuyan</a:t>
            </a:r>
            <a:r>
              <a:rPr lang="en-US" dirty="0"/>
              <a:t>- </a:t>
            </a:r>
            <a:r>
              <a:rPr lang="en-US" dirty="0" err="1"/>
              <a:t>Angul</a:t>
            </a:r>
            <a:r>
              <a:rPr lang="en-US" dirty="0"/>
              <a:t> and </a:t>
            </a:r>
            <a:r>
              <a:rPr lang="en-US" dirty="0" err="1"/>
              <a:t>Sundargarh</a:t>
            </a:r>
            <a:endParaRPr lang="en-US" dirty="0"/>
          </a:p>
          <a:p>
            <a:r>
              <a:rPr lang="en-IN" dirty="0" err="1"/>
              <a:t>Saura</a:t>
            </a:r>
            <a:r>
              <a:rPr lang="en-IN" dirty="0"/>
              <a:t>- </a:t>
            </a:r>
            <a:r>
              <a:rPr lang="en-IN" dirty="0" err="1"/>
              <a:t>Gajapati</a:t>
            </a:r>
            <a:r>
              <a:rPr lang="en-IN" dirty="0"/>
              <a:t> &amp; </a:t>
            </a:r>
            <a:r>
              <a:rPr lang="en-IN" dirty="0" err="1"/>
              <a:t>Ganjam</a:t>
            </a:r>
            <a:endParaRPr lang="en-IN" dirty="0"/>
          </a:p>
          <a:p>
            <a:r>
              <a:rPr lang="en-IN" dirty="0" err="1"/>
              <a:t>Dangaria</a:t>
            </a:r>
            <a:r>
              <a:rPr lang="en-IN" dirty="0"/>
              <a:t> </a:t>
            </a:r>
            <a:r>
              <a:rPr lang="en-IN" dirty="0" err="1"/>
              <a:t>Kondh</a:t>
            </a:r>
            <a:r>
              <a:rPr lang="en-IN" dirty="0"/>
              <a:t>- </a:t>
            </a:r>
            <a:r>
              <a:rPr lang="en-IN" dirty="0" err="1"/>
              <a:t>Rayagada</a:t>
            </a:r>
            <a:endParaRPr lang="en-IN" dirty="0"/>
          </a:p>
          <a:p>
            <a:r>
              <a:rPr lang="en-IN" dirty="0" err="1"/>
              <a:t>Kutia</a:t>
            </a:r>
            <a:r>
              <a:rPr lang="en-IN" dirty="0"/>
              <a:t> </a:t>
            </a:r>
            <a:r>
              <a:rPr lang="en-IN" dirty="0" err="1"/>
              <a:t>Kondh</a:t>
            </a:r>
            <a:r>
              <a:rPr lang="en-IN" dirty="0"/>
              <a:t>- Kandhamal &amp; Kalahandi</a:t>
            </a:r>
          </a:p>
          <a:p>
            <a:r>
              <a:rPr lang="en-IN" dirty="0"/>
              <a:t>Birhor- Kalahandi, </a:t>
            </a:r>
            <a:r>
              <a:rPr lang="en-IN" dirty="0" err="1"/>
              <a:t>Sundergarh</a:t>
            </a:r>
            <a:r>
              <a:rPr lang="en-IN" dirty="0"/>
              <a:t>, Mayurbhanj</a:t>
            </a:r>
          </a:p>
        </p:txBody>
      </p:sp>
    </p:spTree>
    <p:extLst>
      <p:ext uri="{BB962C8B-B14F-4D97-AF65-F5344CB8AC3E}">
        <p14:creationId xmlns:p14="http://schemas.microsoft.com/office/powerpoint/2010/main" val="1367978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7C5C-B0C9-4947-988C-92F3BFFF0378}"/>
              </a:ext>
            </a:extLst>
          </p:cNvPr>
          <p:cNvSpPr>
            <a:spLocks noGrp="1"/>
          </p:cNvSpPr>
          <p:nvPr>
            <p:ph type="title"/>
          </p:nvPr>
        </p:nvSpPr>
        <p:spPr/>
        <p:txBody>
          <a:bodyPr/>
          <a:lstStyle/>
          <a:p>
            <a:endParaRPr lang="en-IN" dirty="0"/>
          </a:p>
        </p:txBody>
      </p:sp>
      <p:pic>
        <p:nvPicPr>
          <p:cNvPr id="13" name="Content Placeholder 12" descr="Map&#10;&#10;Description automatically generated">
            <a:extLst>
              <a:ext uri="{FF2B5EF4-FFF2-40B4-BE49-F238E27FC236}">
                <a16:creationId xmlns:a16="http://schemas.microsoft.com/office/drawing/2014/main" id="{91F29D51-DC0D-4DE9-9B8E-6AF876FC20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456" y="15874"/>
            <a:ext cx="12011544" cy="6851695"/>
          </a:xfrm>
        </p:spPr>
      </p:pic>
    </p:spTree>
    <p:extLst>
      <p:ext uri="{BB962C8B-B14F-4D97-AF65-F5344CB8AC3E}">
        <p14:creationId xmlns:p14="http://schemas.microsoft.com/office/powerpoint/2010/main" val="2561826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D22E-D66F-4210-98D6-445AA37635C1}"/>
              </a:ext>
            </a:extLst>
          </p:cNvPr>
          <p:cNvSpPr>
            <a:spLocks noGrp="1"/>
          </p:cNvSpPr>
          <p:nvPr>
            <p:ph type="title"/>
          </p:nvPr>
        </p:nvSpPr>
        <p:spPr>
          <a:xfrm>
            <a:off x="801278" y="2667787"/>
            <a:ext cx="3648173" cy="2790334"/>
          </a:xfrm>
        </p:spPr>
        <p:txBody>
          <a:bodyPr>
            <a:normAutofit/>
          </a:bodyPr>
          <a:lstStyle/>
          <a:p>
            <a:r>
              <a:rPr lang="en-IN" sz="2800" b="1" dirty="0">
                <a:solidFill>
                  <a:srgbClr val="C00000"/>
                </a:solidFill>
                <a:effectLst/>
                <a:latin typeface="Times New Roman" panose="02020603050405020304" pitchFamily="18" charset="0"/>
                <a:ea typeface="Calibri" panose="020F0502020204030204" pitchFamily="34" charset="0"/>
              </a:rPr>
              <a:t>Nature and Extent of Habitat Rights</a:t>
            </a:r>
            <a:endParaRPr lang="en-IN" sz="3200" dirty="0">
              <a:solidFill>
                <a:srgbClr val="C00000"/>
              </a:solidFill>
            </a:endParaRPr>
          </a:p>
        </p:txBody>
      </p:sp>
      <p:graphicFrame>
        <p:nvGraphicFramePr>
          <p:cNvPr id="17" name="Content Placeholder 2">
            <a:extLst>
              <a:ext uri="{FF2B5EF4-FFF2-40B4-BE49-F238E27FC236}">
                <a16:creationId xmlns:a16="http://schemas.microsoft.com/office/drawing/2014/main" id="{34AEEBD3-B930-4AF8-A2E8-12BB2FAF483D}"/>
              </a:ext>
            </a:extLst>
          </p:cNvPr>
          <p:cNvGraphicFramePr/>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774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D801-06E7-47AB-A048-E36C212E8FF9}"/>
              </a:ext>
            </a:extLst>
          </p:cNvPr>
          <p:cNvSpPr>
            <a:spLocks noGrp="1"/>
          </p:cNvSpPr>
          <p:nvPr>
            <p:ph type="title"/>
          </p:nvPr>
        </p:nvSpPr>
        <p:spPr/>
        <p:txBody>
          <a:bodyPr/>
          <a:lstStyle/>
          <a:p>
            <a:r>
              <a:rPr lang="en-US" dirty="0"/>
              <a:t>Provisions under Forest Rights Act 2006</a:t>
            </a:r>
            <a:endParaRPr lang="en-IN" dirty="0"/>
          </a:p>
        </p:txBody>
      </p:sp>
      <p:sp>
        <p:nvSpPr>
          <p:cNvPr id="3" name="Content Placeholder 2">
            <a:extLst>
              <a:ext uri="{FF2B5EF4-FFF2-40B4-BE49-F238E27FC236}">
                <a16:creationId xmlns:a16="http://schemas.microsoft.com/office/drawing/2014/main" id="{01695B8B-0A4F-490A-AA7B-FC54FE927CA6}"/>
              </a:ext>
            </a:extLst>
          </p:cNvPr>
          <p:cNvSpPr>
            <a:spLocks noGrp="1"/>
          </p:cNvSpPr>
          <p:nvPr>
            <p:ph idx="1"/>
          </p:nvPr>
        </p:nvSpPr>
        <p:spPr/>
        <p:txBody>
          <a:bodyPr/>
          <a:lstStyle/>
          <a:p>
            <a:r>
              <a:rPr lang="en-US" dirty="0"/>
              <a:t>Section 2(h) of the Act: (in definition part)</a:t>
            </a:r>
          </a:p>
          <a:p>
            <a:endParaRPr lang="en-US" b="1" dirty="0"/>
          </a:p>
          <a:p>
            <a:pPr marL="0" indent="0">
              <a:buNone/>
            </a:pPr>
            <a:r>
              <a:rPr lang="en-US" b="1" dirty="0"/>
              <a:t>“Habitat” </a:t>
            </a:r>
            <a:r>
              <a:rPr lang="en-US" dirty="0"/>
              <a:t>includes the area comprising the customary habitat and such other habitats in reserved forests and protected forests primitive tribal groups and pre-agricultural communities and other forest dwelling Scheduled Tribes.</a:t>
            </a:r>
            <a:endParaRPr lang="en-IN" dirty="0"/>
          </a:p>
        </p:txBody>
      </p:sp>
    </p:spTree>
    <p:extLst>
      <p:ext uri="{BB962C8B-B14F-4D97-AF65-F5344CB8AC3E}">
        <p14:creationId xmlns:p14="http://schemas.microsoft.com/office/powerpoint/2010/main" val="3038181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36FD-6A6A-4577-BC13-758DA9AB668E}"/>
              </a:ext>
            </a:extLst>
          </p:cNvPr>
          <p:cNvSpPr>
            <a:spLocks noGrp="1"/>
          </p:cNvSpPr>
          <p:nvPr>
            <p:ph type="title"/>
          </p:nvPr>
        </p:nvSpPr>
        <p:spPr/>
        <p:txBody>
          <a:bodyPr/>
          <a:lstStyle/>
          <a:p>
            <a:r>
              <a:rPr lang="en-US" dirty="0"/>
              <a:t>Provisions under Forest Rights Act 2006</a:t>
            </a:r>
            <a:endParaRPr lang="en-IN" dirty="0"/>
          </a:p>
        </p:txBody>
      </p:sp>
      <p:sp>
        <p:nvSpPr>
          <p:cNvPr id="3" name="Content Placeholder 2">
            <a:extLst>
              <a:ext uri="{FF2B5EF4-FFF2-40B4-BE49-F238E27FC236}">
                <a16:creationId xmlns:a16="http://schemas.microsoft.com/office/drawing/2014/main" id="{030F7B14-EF3B-4B19-B6BA-11EAD7866FC5}"/>
              </a:ext>
            </a:extLst>
          </p:cNvPr>
          <p:cNvSpPr>
            <a:spLocks noGrp="1"/>
          </p:cNvSpPr>
          <p:nvPr>
            <p:ph idx="1"/>
          </p:nvPr>
        </p:nvSpPr>
        <p:spPr/>
        <p:txBody>
          <a:bodyPr/>
          <a:lstStyle/>
          <a:p>
            <a:r>
              <a:rPr lang="en-US" dirty="0"/>
              <a:t>Section 3 (1) e of the Act: (Forest Rights)</a:t>
            </a:r>
          </a:p>
          <a:p>
            <a:pPr marL="0" indent="0">
              <a:buNone/>
            </a:pPr>
            <a:endParaRPr lang="en-US" dirty="0"/>
          </a:p>
          <a:p>
            <a:pPr marL="0" indent="0">
              <a:buNone/>
            </a:pPr>
            <a:r>
              <a:rPr lang="en-US" dirty="0"/>
              <a:t>Rights including community tenures of habitat and habitation for primitive tribal groups and pre-agricultural communities</a:t>
            </a:r>
            <a:endParaRPr lang="en-IN" dirty="0"/>
          </a:p>
        </p:txBody>
      </p:sp>
    </p:spTree>
    <p:extLst>
      <p:ext uri="{BB962C8B-B14F-4D97-AF65-F5344CB8AC3E}">
        <p14:creationId xmlns:p14="http://schemas.microsoft.com/office/powerpoint/2010/main" val="162573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A23E-C79A-4D8D-B31E-3736A18FED29}"/>
              </a:ext>
            </a:extLst>
          </p:cNvPr>
          <p:cNvSpPr>
            <a:spLocks noGrp="1"/>
          </p:cNvSpPr>
          <p:nvPr>
            <p:ph type="title"/>
          </p:nvPr>
        </p:nvSpPr>
        <p:spPr/>
        <p:txBody>
          <a:bodyPr/>
          <a:lstStyle/>
          <a:p>
            <a:r>
              <a:rPr lang="en-US" dirty="0"/>
              <a:t>Provisions under Forest Rights Act 2006</a:t>
            </a:r>
            <a:endParaRPr lang="en-IN" dirty="0"/>
          </a:p>
        </p:txBody>
      </p:sp>
      <p:sp>
        <p:nvSpPr>
          <p:cNvPr id="3" name="Content Placeholder 2">
            <a:extLst>
              <a:ext uri="{FF2B5EF4-FFF2-40B4-BE49-F238E27FC236}">
                <a16:creationId xmlns:a16="http://schemas.microsoft.com/office/drawing/2014/main" id="{C8AF85BC-F3CC-4103-895F-3BF546B396E5}"/>
              </a:ext>
            </a:extLst>
          </p:cNvPr>
          <p:cNvSpPr>
            <a:spLocks noGrp="1"/>
          </p:cNvSpPr>
          <p:nvPr>
            <p:ph idx="1"/>
          </p:nvPr>
        </p:nvSpPr>
        <p:spPr/>
        <p:txBody>
          <a:bodyPr>
            <a:normAutofit/>
          </a:bodyPr>
          <a:lstStyle/>
          <a:p>
            <a:r>
              <a:rPr lang="en-US" dirty="0"/>
              <a:t>Rule 12.B (1):</a:t>
            </a:r>
          </a:p>
          <a:p>
            <a:pPr marL="0" indent="0">
              <a:buNone/>
            </a:pPr>
            <a:r>
              <a:rPr lang="en-US" dirty="0"/>
              <a:t>The District Level Committee shall, in view of the differential vulnerability of Particularly Vulnerable Tribal Groups as described in clause (e) of sub-section (1) of section 3 amongst the forest dwellers, ensure that all Particularly Vulnerable Tribal Groups receive habitat rights, in consultation with the concerned traditional institutions of Particularly Vulnerable Tribal Groups and their claims for habitat rights are filed before the concerned Gram </a:t>
            </a:r>
            <a:r>
              <a:rPr lang="en-US" dirty="0" err="1"/>
              <a:t>Sabhas</a:t>
            </a:r>
            <a:r>
              <a:rPr lang="en-US" dirty="0"/>
              <a:t>, wherever necessary by recognizing floating nature of their Gram Sabha.</a:t>
            </a:r>
            <a:endParaRPr lang="en-IN" dirty="0"/>
          </a:p>
        </p:txBody>
      </p:sp>
    </p:spTree>
    <p:extLst>
      <p:ext uri="{BB962C8B-B14F-4D97-AF65-F5344CB8AC3E}">
        <p14:creationId xmlns:p14="http://schemas.microsoft.com/office/powerpoint/2010/main" val="1646962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7094-037D-4D04-A4E3-FBEBB9DAEC4C}"/>
              </a:ext>
            </a:extLst>
          </p:cNvPr>
          <p:cNvSpPr>
            <a:spLocks noGrp="1"/>
          </p:cNvSpPr>
          <p:nvPr>
            <p:ph type="title"/>
          </p:nvPr>
        </p:nvSpPr>
        <p:spPr>
          <a:xfrm>
            <a:off x="1046018" y="942109"/>
            <a:ext cx="7881165" cy="1499434"/>
          </a:xfrm>
        </p:spPr>
        <p:txBody>
          <a:bodyPr anchor="ctr">
            <a:normAutofit/>
          </a:bodyPr>
          <a:lstStyle/>
          <a:p>
            <a:r>
              <a:rPr lang="en-IN" b="1" dirty="0">
                <a:solidFill>
                  <a:schemeClr val="tx2">
                    <a:lumMod val="75000"/>
                  </a:schemeClr>
                </a:solidFill>
                <a:effectLst/>
                <a:latin typeface="Times New Roman" panose="02020603050405020304" pitchFamily="18" charset="0"/>
                <a:ea typeface="Calibri" panose="020F0502020204030204" pitchFamily="34" charset="0"/>
              </a:rPr>
              <a:t>Clarifications of </a:t>
            </a:r>
            <a:r>
              <a:rPr lang="en-IN" b="1" dirty="0" err="1">
                <a:solidFill>
                  <a:schemeClr val="tx2">
                    <a:lumMod val="75000"/>
                  </a:schemeClr>
                </a:solidFill>
                <a:effectLst/>
                <a:latin typeface="Times New Roman" panose="02020603050405020304" pitchFamily="18" charset="0"/>
                <a:ea typeface="Calibri" panose="020F0502020204030204" pitchFamily="34" charset="0"/>
              </a:rPr>
              <a:t>MoTA</a:t>
            </a:r>
            <a:r>
              <a:rPr lang="en-IN" b="1" dirty="0">
                <a:solidFill>
                  <a:schemeClr val="tx2">
                    <a:lumMod val="75000"/>
                  </a:schemeClr>
                </a:solidFill>
                <a:effectLst/>
                <a:latin typeface="Times New Roman" panose="02020603050405020304" pitchFamily="18" charset="0"/>
                <a:ea typeface="Calibri" panose="020F0502020204030204" pitchFamily="34" charset="0"/>
              </a:rPr>
              <a:t> in FAQ</a:t>
            </a:r>
            <a:endParaRPr lang="en-IN" dirty="0">
              <a:solidFill>
                <a:schemeClr val="tx2">
                  <a:lumMod val="75000"/>
                </a:schemeClr>
              </a:solidFill>
            </a:endParaRPr>
          </a:p>
        </p:txBody>
      </p:sp>
      <p:sp>
        <p:nvSpPr>
          <p:cNvPr id="41" name="Content Placeholder 2">
            <a:extLst>
              <a:ext uri="{FF2B5EF4-FFF2-40B4-BE49-F238E27FC236}">
                <a16:creationId xmlns:a16="http://schemas.microsoft.com/office/drawing/2014/main" id="{8D619DA6-C1E9-4443-BE2F-C217A66E1065}"/>
              </a:ext>
            </a:extLst>
          </p:cNvPr>
          <p:cNvSpPr>
            <a:spLocks noGrp="1"/>
          </p:cNvSpPr>
          <p:nvPr>
            <p:ph idx="1"/>
          </p:nvPr>
        </p:nvSpPr>
        <p:spPr>
          <a:xfrm>
            <a:off x="2381276" y="1885361"/>
            <a:ext cx="6455549" cy="4148410"/>
          </a:xfrm>
        </p:spPr>
        <p:txBody>
          <a:bodyPr anchor="ctr">
            <a:normAutofit/>
          </a:bodyPr>
          <a:lstStyle/>
          <a:p>
            <a:pPr>
              <a:spcAft>
                <a:spcPts val="800"/>
              </a:spcAft>
            </a:pPr>
            <a:r>
              <a:rPr lang="en-IN" dirty="0">
                <a:solidFill>
                  <a:schemeClr val="tx2">
                    <a:lumMod val="75000"/>
                  </a:schemeClr>
                </a:solidFill>
                <a:effectLst/>
                <a:latin typeface="Times New Roman" panose="02020603050405020304" pitchFamily="18" charset="0"/>
                <a:ea typeface="Calibri" panose="020F0502020204030204" pitchFamily="34" charset="0"/>
                <a:cs typeface="Kalinga" panose="020B0502040204020203" pitchFamily="34" charset="0"/>
              </a:rPr>
              <a:t>The meaning of ‘habitat’</a:t>
            </a:r>
            <a:endParaRPr lang="en-IN" dirty="0">
              <a:solidFill>
                <a:schemeClr val="tx2">
                  <a:lumMod val="75000"/>
                </a:schemeClr>
              </a:solidFill>
              <a:effectLst/>
              <a:latin typeface="Calibri" panose="020F0502020204030204" pitchFamily="34" charset="0"/>
              <a:ea typeface="Calibri" panose="020F0502020204030204" pitchFamily="34" charset="0"/>
              <a:cs typeface="Kalinga" panose="020B0502040204020203" pitchFamily="34" charset="0"/>
            </a:endParaRPr>
          </a:p>
          <a:p>
            <a:pPr>
              <a:spcAft>
                <a:spcPts val="800"/>
              </a:spcAft>
            </a:pPr>
            <a:r>
              <a:rPr lang="en-IN" dirty="0">
                <a:solidFill>
                  <a:schemeClr val="tx2">
                    <a:lumMod val="75000"/>
                  </a:schemeClr>
                </a:solidFill>
                <a:effectLst/>
                <a:latin typeface="Times New Roman" panose="02020603050405020304" pitchFamily="18" charset="0"/>
                <a:ea typeface="Calibri" panose="020F0502020204030204" pitchFamily="34" charset="0"/>
                <a:cs typeface="Kalinga" panose="020B0502040204020203" pitchFamily="34" charset="0"/>
              </a:rPr>
              <a:t>Whether the revenue forest land is included in the habitat rights of the PVTGs under FRA</a:t>
            </a:r>
            <a:endParaRPr lang="en-IN" dirty="0">
              <a:solidFill>
                <a:schemeClr val="tx2">
                  <a:lumMod val="75000"/>
                </a:schemeClr>
              </a:solidFill>
              <a:effectLst/>
              <a:latin typeface="Calibri" panose="020F0502020204030204" pitchFamily="34" charset="0"/>
              <a:ea typeface="Calibri" panose="020F0502020204030204" pitchFamily="34" charset="0"/>
              <a:cs typeface="Kalinga" panose="020B0502040204020203" pitchFamily="34" charset="0"/>
            </a:endParaRPr>
          </a:p>
          <a:p>
            <a:r>
              <a:rPr lang="en-IN" dirty="0">
                <a:solidFill>
                  <a:schemeClr val="tx2">
                    <a:lumMod val="75000"/>
                  </a:schemeClr>
                </a:solidFill>
                <a:effectLst/>
                <a:latin typeface="Times New Roman" panose="02020603050405020304" pitchFamily="18" charset="0"/>
                <a:ea typeface="Calibri" panose="020F0502020204030204" pitchFamily="34" charset="0"/>
              </a:rPr>
              <a:t>The process of facilitating habitat rights of PVTGs involving more than one Gram </a:t>
            </a:r>
            <a:r>
              <a:rPr lang="en-IN" dirty="0" err="1">
                <a:solidFill>
                  <a:schemeClr val="tx2">
                    <a:lumMod val="75000"/>
                  </a:schemeClr>
                </a:solidFill>
                <a:effectLst/>
                <a:latin typeface="Times New Roman" panose="02020603050405020304" pitchFamily="18" charset="0"/>
                <a:ea typeface="Calibri" panose="020F0502020204030204" pitchFamily="34" charset="0"/>
              </a:rPr>
              <a:t>Sabhas</a:t>
            </a:r>
            <a:endParaRPr lang="en-IN" dirty="0">
              <a:solidFill>
                <a:schemeClr val="tx2">
                  <a:lumMod val="75000"/>
                </a:schemeClr>
              </a:solidFill>
            </a:endParaRPr>
          </a:p>
        </p:txBody>
      </p:sp>
    </p:spTree>
    <p:extLst>
      <p:ext uri="{BB962C8B-B14F-4D97-AF65-F5344CB8AC3E}">
        <p14:creationId xmlns:p14="http://schemas.microsoft.com/office/powerpoint/2010/main" val="3381508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8EA02-A302-40BB-819B-D803BB11653B}"/>
              </a:ext>
            </a:extLst>
          </p:cNvPr>
          <p:cNvSpPr>
            <a:spLocks noGrp="1"/>
          </p:cNvSpPr>
          <p:nvPr>
            <p:ph type="title"/>
          </p:nvPr>
        </p:nvSpPr>
        <p:spPr>
          <a:xfrm>
            <a:off x="540278" y="967417"/>
            <a:ext cx="6675215" cy="3943250"/>
          </a:xfrm>
        </p:spPr>
        <p:txBody>
          <a:bodyPr vert="horz" lIns="91440" tIns="45720" rIns="91440" bIns="45720" rtlCol="0" anchor="b">
            <a:normAutofit/>
          </a:bodyPr>
          <a:lstStyle/>
          <a:p>
            <a:r>
              <a:rPr lang="en-US" sz="4000" b="1" dirty="0">
                <a:solidFill>
                  <a:srgbClr val="C00000"/>
                </a:solidFill>
                <a:effectLst/>
              </a:rPr>
              <a:t>Process of Determination and Recognition of Habitat Rights</a:t>
            </a:r>
            <a:endParaRPr lang="en-US" sz="4000" b="1" dirty="0">
              <a:solidFill>
                <a:srgbClr val="C00000"/>
              </a:solidFill>
            </a:endParaRPr>
          </a:p>
        </p:txBody>
      </p:sp>
      <p:pic>
        <p:nvPicPr>
          <p:cNvPr id="6" name="Content Placeholder 5" descr="A person holding a baby&#10;&#10;Description automatically generated with low confidence">
            <a:extLst>
              <a:ext uri="{FF2B5EF4-FFF2-40B4-BE49-F238E27FC236}">
                <a16:creationId xmlns:a16="http://schemas.microsoft.com/office/drawing/2014/main" id="{84758796-53B4-4D5E-B9C3-849CAA3800BB}"/>
              </a:ext>
            </a:extLst>
          </p:cNvPr>
          <p:cNvPicPr>
            <a:picLocks noChangeAspect="1"/>
          </p:cNvPicPr>
          <p:nvPr/>
        </p:nvPicPr>
        <p:blipFill rotWithShape="1">
          <a:blip r:embed="rId2">
            <a:extLst>
              <a:ext uri="{28A0092B-C50C-407E-A947-70E740481C1C}">
                <a14:useLocalDpi xmlns:a14="http://schemas.microsoft.com/office/drawing/2010/main" val="0"/>
              </a:ext>
            </a:extLst>
          </a:blip>
          <a:srcRect r="-2" b="1567"/>
          <a:stretch/>
        </p:blipFill>
        <p:spPr>
          <a:xfrm>
            <a:off x="7540750" y="-393"/>
            <a:ext cx="4651250" cy="6858786"/>
          </a:xfrm>
          <a:prstGeom prst="rect">
            <a:avLst/>
          </a:prstGeom>
        </p:spPr>
      </p:pic>
    </p:spTree>
    <p:extLst>
      <p:ext uri="{BB962C8B-B14F-4D97-AF65-F5344CB8AC3E}">
        <p14:creationId xmlns:p14="http://schemas.microsoft.com/office/powerpoint/2010/main" val="1848158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77C1-889A-43EE-995C-71DDEAE41105}"/>
              </a:ext>
            </a:extLst>
          </p:cNvPr>
          <p:cNvSpPr>
            <a:spLocks noGrp="1"/>
          </p:cNvSpPr>
          <p:nvPr>
            <p:ph type="title"/>
          </p:nvPr>
        </p:nvSpPr>
        <p:spPr>
          <a:xfrm>
            <a:off x="1794897" y="624110"/>
            <a:ext cx="9712998" cy="1280890"/>
          </a:xfrm>
        </p:spPr>
        <p:txBody>
          <a:bodyPr>
            <a:normAutofit fontScale="90000"/>
          </a:bodyPr>
          <a:lstStyle/>
          <a:p>
            <a:r>
              <a:rPr lang="en-US" b="1">
                <a:latin typeface="Times New Roman" panose="02020603050405020304" pitchFamily="18" charset="0"/>
                <a:ea typeface="Calibri" panose="020F0502020204030204" pitchFamily="34" charset="0"/>
              </a:rPr>
              <a:t>Process of Habitat Rights </a:t>
            </a:r>
            <a:r>
              <a:rPr lang="en-US" b="1">
                <a:effectLst/>
                <a:latin typeface="Times New Roman" panose="02020603050405020304" pitchFamily="18" charset="0"/>
                <a:ea typeface="Calibri" panose="020F0502020204030204" pitchFamily="34" charset="0"/>
              </a:rPr>
              <a:t>Determination</a:t>
            </a:r>
            <a:endParaRPr lang="en-IN"/>
          </a:p>
        </p:txBody>
      </p:sp>
      <p:graphicFrame>
        <p:nvGraphicFramePr>
          <p:cNvPr id="5" name="Content Placeholder 2">
            <a:extLst>
              <a:ext uri="{FF2B5EF4-FFF2-40B4-BE49-F238E27FC236}">
                <a16:creationId xmlns:a16="http://schemas.microsoft.com/office/drawing/2014/main" id="{9BBB1F58-520B-4041-8F32-7D7D890CDEF8}"/>
              </a:ext>
            </a:extLst>
          </p:cNvPr>
          <p:cNvGraphicFramePr>
            <a:graphicFrameLocks noGrp="1"/>
          </p:cNvGraphicFramePr>
          <p:nvPr>
            <p:ph idx="1"/>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4018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A079-56F9-461C-99C0-BDF03E79816F}"/>
              </a:ext>
            </a:extLst>
          </p:cNvPr>
          <p:cNvSpPr>
            <a:spLocks noGrp="1"/>
          </p:cNvSpPr>
          <p:nvPr>
            <p:ph type="title"/>
          </p:nvPr>
        </p:nvSpPr>
        <p:spPr>
          <a:xfrm>
            <a:off x="6483096" y="624110"/>
            <a:ext cx="5021516" cy="1280890"/>
          </a:xfrm>
        </p:spPr>
        <p:txBody>
          <a:bodyPr>
            <a:normAutofit fontScale="90000"/>
          </a:bodyPr>
          <a:lstStyle/>
          <a:p>
            <a:r>
              <a:rPr lang="en-IN" b="1">
                <a:effectLst/>
                <a:latin typeface="Times New Roman" panose="02020603050405020304" pitchFamily="18" charset="0"/>
                <a:ea typeface="Calibri" panose="020F0502020204030204" pitchFamily="34" charset="0"/>
              </a:rPr>
              <a:t>Recognition of Habitat Rights</a:t>
            </a:r>
            <a:endParaRPr lang="en-IN" dirty="0"/>
          </a:p>
        </p:txBody>
      </p:sp>
      <p:graphicFrame>
        <p:nvGraphicFramePr>
          <p:cNvPr id="84" name="Content Placeholder 2">
            <a:extLst>
              <a:ext uri="{FF2B5EF4-FFF2-40B4-BE49-F238E27FC236}">
                <a16:creationId xmlns:a16="http://schemas.microsoft.com/office/drawing/2014/main" id="{73302C71-CD24-4E12-ADBA-F9D2FBA3C389}"/>
              </a:ext>
            </a:extLst>
          </p:cNvPr>
          <p:cNvGraphicFramePr>
            <a:graphicFrameLocks noGrp="1"/>
          </p:cNvGraphicFramePr>
          <p:nvPr>
            <p:ph idx="1"/>
          </p:nvPr>
        </p:nvGraphicFramePr>
        <p:xfrm>
          <a:off x="5151895" y="1918695"/>
          <a:ext cx="6871492" cy="4352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61B4BDD0-3AF4-48D1-DC2A-D87A8C8663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88" y="0"/>
            <a:ext cx="5217883" cy="6858000"/>
          </a:xfrm>
          <a:prstGeom prst="rect">
            <a:avLst/>
          </a:prstGeom>
        </p:spPr>
      </p:pic>
    </p:spTree>
    <p:extLst>
      <p:ext uri="{BB962C8B-B14F-4D97-AF65-F5344CB8AC3E}">
        <p14:creationId xmlns:p14="http://schemas.microsoft.com/office/powerpoint/2010/main" val="758443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925D2-8836-018A-6E1A-FD8BB30C78EB}"/>
              </a:ext>
            </a:extLst>
          </p:cNvPr>
          <p:cNvSpPr>
            <a:spLocks noGrp="1"/>
          </p:cNvSpPr>
          <p:nvPr>
            <p:ph type="title"/>
          </p:nvPr>
        </p:nvSpPr>
        <p:spPr>
          <a:xfrm>
            <a:off x="974890" y="982132"/>
            <a:ext cx="9601196" cy="761827"/>
          </a:xfrm>
        </p:spPr>
        <p:txBody>
          <a:bodyPr>
            <a:normAutofit fontScale="90000"/>
          </a:bodyPr>
          <a:lstStyle/>
          <a:p>
            <a:r>
              <a:rPr lang="en-IN" b="1" dirty="0"/>
              <a:t>Status of Habitat Rights in </a:t>
            </a:r>
            <a:r>
              <a:rPr lang="en-IN" b="1" dirty="0" err="1"/>
              <a:t>Kandhamal</a:t>
            </a:r>
            <a:endParaRPr lang="en-IN" b="1" dirty="0"/>
          </a:p>
        </p:txBody>
      </p:sp>
      <p:sp>
        <p:nvSpPr>
          <p:cNvPr id="3" name="Content Placeholder 2">
            <a:extLst>
              <a:ext uri="{FF2B5EF4-FFF2-40B4-BE49-F238E27FC236}">
                <a16:creationId xmlns:a16="http://schemas.microsoft.com/office/drawing/2014/main" id="{6E33F94A-162C-0119-D7EC-DCF22319F635}"/>
              </a:ext>
            </a:extLst>
          </p:cNvPr>
          <p:cNvSpPr>
            <a:spLocks noGrp="1"/>
          </p:cNvSpPr>
          <p:nvPr>
            <p:ph idx="1"/>
          </p:nvPr>
        </p:nvSpPr>
        <p:spPr>
          <a:xfrm>
            <a:off x="1043216" y="2460395"/>
            <a:ext cx="5700212" cy="3415473"/>
          </a:xfrm>
        </p:spPr>
        <p:txBody>
          <a:bodyPr>
            <a:normAutofit lnSpcReduction="10000"/>
          </a:bodyPr>
          <a:lstStyle/>
          <a:p>
            <a:pPr marL="0" indent="0">
              <a:buNone/>
            </a:pPr>
            <a:r>
              <a:rPr lang="en-IN" b="1" dirty="0" err="1"/>
              <a:t>Kutia</a:t>
            </a:r>
            <a:r>
              <a:rPr lang="en-IN" b="1" dirty="0"/>
              <a:t> Kondh:</a:t>
            </a:r>
          </a:p>
          <a:p>
            <a:r>
              <a:rPr lang="en-IN" dirty="0"/>
              <a:t>Sensitization to the community leaders and frontline officers has been done by SCSTRTI and VASUNDHARA at KKDA, </a:t>
            </a:r>
            <a:r>
              <a:rPr lang="en-IN" dirty="0" err="1"/>
              <a:t>Belghar</a:t>
            </a:r>
            <a:endParaRPr lang="en-IN" dirty="0"/>
          </a:p>
          <a:p>
            <a:r>
              <a:rPr lang="en-IN" dirty="0"/>
              <a:t>Gram </a:t>
            </a:r>
            <a:r>
              <a:rPr lang="en-IN" dirty="0" err="1"/>
              <a:t>Sabhas</a:t>
            </a:r>
            <a:r>
              <a:rPr lang="en-IN" dirty="0"/>
              <a:t> have been done at village level</a:t>
            </a:r>
          </a:p>
          <a:p>
            <a:r>
              <a:rPr lang="en-IN" dirty="0"/>
              <a:t>Maps of the Habitat has been prepared</a:t>
            </a:r>
          </a:p>
          <a:p>
            <a:r>
              <a:rPr lang="en-IN" dirty="0"/>
              <a:t>Claims have been submitted at SDLC</a:t>
            </a:r>
          </a:p>
          <a:p>
            <a:endParaRPr lang="en-IN" dirty="0"/>
          </a:p>
          <a:p>
            <a:pPr marL="0" indent="0">
              <a:buNone/>
            </a:pPr>
            <a:endParaRPr lang="en-IN" dirty="0"/>
          </a:p>
        </p:txBody>
      </p:sp>
      <p:pic>
        <p:nvPicPr>
          <p:cNvPr id="6" name="Picture 5">
            <a:extLst>
              <a:ext uri="{FF2B5EF4-FFF2-40B4-BE49-F238E27FC236}">
                <a16:creationId xmlns:a16="http://schemas.microsoft.com/office/drawing/2014/main" id="{B19816B5-D25E-1BED-D77B-8D6F6B5D71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444" y="1639496"/>
            <a:ext cx="3252820" cy="2012054"/>
          </a:xfrm>
          <a:prstGeom prst="rect">
            <a:avLst/>
          </a:prstGeom>
        </p:spPr>
      </p:pic>
      <p:pic>
        <p:nvPicPr>
          <p:cNvPr id="8" name="Picture 7">
            <a:extLst>
              <a:ext uri="{FF2B5EF4-FFF2-40B4-BE49-F238E27FC236}">
                <a16:creationId xmlns:a16="http://schemas.microsoft.com/office/drawing/2014/main" id="{141B9A8E-8823-38B2-7643-7B3B93705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1444" y="3745051"/>
            <a:ext cx="3352196" cy="2461322"/>
          </a:xfrm>
          <a:prstGeom prst="rect">
            <a:avLst/>
          </a:prstGeom>
        </p:spPr>
      </p:pic>
    </p:spTree>
    <p:extLst>
      <p:ext uri="{BB962C8B-B14F-4D97-AF65-F5344CB8AC3E}">
        <p14:creationId xmlns:p14="http://schemas.microsoft.com/office/powerpoint/2010/main" val="2104898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6D6C-933F-A7D4-00D0-CA44EE001F46}"/>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23FD8D46-073D-28D3-3E78-925755DA78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368" y="424206"/>
            <a:ext cx="11360709" cy="5989779"/>
          </a:xfrm>
        </p:spPr>
      </p:pic>
    </p:spTree>
    <p:extLst>
      <p:ext uri="{BB962C8B-B14F-4D97-AF65-F5344CB8AC3E}">
        <p14:creationId xmlns:p14="http://schemas.microsoft.com/office/powerpoint/2010/main" val="4044908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7D349-FE8F-C0B3-5197-706B629D7357}"/>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B55CBD1-7135-F278-63BF-6EFCA8469B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2998" y="515364"/>
            <a:ext cx="10548594" cy="5762887"/>
          </a:xfrm>
        </p:spPr>
      </p:pic>
    </p:spTree>
    <p:extLst>
      <p:ext uri="{BB962C8B-B14F-4D97-AF65-F5344CB8AC3E}">
        <p14:creationId xmlns:p14="http://schemas.microsoft.com/office/powerpoint/2010/main" val="2430013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E6FB8-0FD9-ADF4-5231-0160BDCC706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45D25ABE-71A9-97B8-EDFF-F1739260C0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0132" y="355511"/>
            <a:ext cx="10595728" cy="6094389"/>
          </a:xfrm>
        </p:spPr>
      </p:pic>
    </p:spTree>
    <p:extLst>
      <p:ext uri="{BB962C8B-B14F-4D97-AF65-F5344CB8AC3E}">
        <p14:creationId xmlns:p14="http://schemas.microsoft.com/office/powerpoint/2010/main" val="1520875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3D83-57F3-7178-3BDD-18FEAD82861B}"/>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1B5345C9-E048-07A9-060A-173043DAF8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3571" y="568141"/>
            <a:ext cx="4553146" cy="5728964"/>
          </a:xfrm>
        </p:spPr>
      </p:pic>
      <p:pic>
        <p:nvPicPr>
          <p:cNvPr id="7" name="Picture 6">
            <a:extLst>
              <a:ext uri="{FF2B5EF4-FFF2-40B4-BE49-F238E27FC236}">
                <a16:creationId xmlns:a16="http://schemas.microsoft.com/office/drawing/2014/main" id="{B1253628-0D9F-8EE8-70FF-84598A790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1990" y="1472325"/>
            <a:ext cx="5996497" cy="4240317"/>
          </a:xfrm>
          <a:prstGeom prst="rect">
            <a:avLst/>
          </a:prstGeom>
        </p:spPr>
      </p:pic>
    </p:spTree>
    <p:extLst>
      <p:ext uri="{BB962C8B-B14F-4D97-AF65-F5344CB8AC3E}">
        <p14:creationId xmlns:p14="http://schemas.microsoft.com/office/powerpoint/2010/main" val="2093465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32ED4-0B68-00E7-A8F1-DB5EA5CD9DC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0CECCAB-238A-3EA8-4477-874F57B1D0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2" y="596245"/>
            <a:ext cx="9460673" cy="5665509"/>
          </a:xfrm>
        </p:spPr>
      </p:pic>
    </p:spTree>
    <p:extLst>
      <p:ext uri="{BB962C8B-B14F-4D97-AF65-F5344CB8AC3E}">
        <p14:creationId xmlns:p14="http://schemas.microsoft.com/office/powerpoint/2010/main" val="1403257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647A-524B-87D6-010A-FF5D529A3349}"/>
              </a:ext>
            </a:extLst>
          </p:cNvPr>
          <p:cNvSpPr>
            <a:spLocks noGrp="1"/>
          </p:cNvSpPr>
          <p:nvPr>
            <p:ph type="title"/>
          </p:nvPr>
        </p:nvSpPr>
        <p:spPr/>
        <p:txBody>
          <a:bodyPr/>
          <a:lstStyle/>
          <a:p>
            <a:r>
              <a:rPr lang="en-IN" dirty="0"/>
              <a:t>Photos</a:t>
            </a:r>
          </a:p>
        </p:txBody>
      </p:sp>
      <p:pic>
        <p:nvPicPr>
          <p:cNvPr id="6" name="Picture 5">
            <a:extLst>
              <a:ext uri="{FF2B5EF4-FFF2-40B4-BE49-F238E27FC236}">
                <a16:creationId xmlns:a16="http://schemas.microsoft.com/office/drawing/2014/main" id="{F49318D4-9ED5-6F3B-0944-295691901640}"/>
              </a:ext>
            </a:extLst>
          </p:cNvPr>
          <p:cNvPicPr>
            <a:picLocks noChangeAspect="1"/>
          </p:cNvPicPr>
          <p:nvPr/>
        </p:nvPicPr>
        <p:blipFill>
          <a:blip r:embed="rId2" cstate="print"/>
          <a:srcRect l="9125" r="6964"/>
          <a:stretch>
            <a:fillRect/>
          </a:stretch>
        </p:blipFill>
        <p:spPr bwMode="auto">
          <a:xfrm>
            <a:off x="1029762" y="982132"/>
            <a:ext cx="4047715" cy="24420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a:extLst>
              <a:ext uri="{FF2B5EF4-FFF2-40B4-BE49-F238E27FC236}">
                <a16:creationId xmlns:a16="http://schemas.microsoft.com/office/drawing/2014/main" id="{2F8A082B-9E10-59AF-81E7-530A38B3A73B}"/>
              </a:ext>
            </a:extLst>
          </p:cNvPr>
          <p:cNvPicPr>
            <a:picLocks noChangeAspect="1"/>
          </p:cNvPicPr>
          <p:nvPr/>
        </p:nvPicPr>
        <p:blipFill>
          <a:blip r:embed="rId3"/>
          <a:srcRect/>
          <a:stretch>
            <a:fillRect/>
          </a:stretch>
        </p:blipFill>
        <p:spPr bwMode="auto">
          <a:xfrm>
            <a:off x="6986387" y="3746267"/>
            <a:ext cx="3910211" cy="24005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549F51D9-235A-6A21-99CD-40BD0D9B9C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181" y="3558182"/>
            <a:ext cx="5325159" cy="2588619"/>
          </a:xfrm>
          <a:prstGeom prst="ellipse">
            <a:avLst/>
          </a:prstGeom>
          <a:ln>
            <a:noFill/>
          </a:ln>
          <a:effectLst>
            <a:softEdge rad="112500"/>
          </a:effectLst>
        </p:spPr>
      </p:pic>
      <p:pic>
        <p:nvPicPr>
          <p:cNvPr id="13" name="Content Placeholder 12">
            <a:extLst>
              <a:ext uri="{FF2B5EF4-FFF2-40B4-BE49-F238E27FC236}">
                <a16:creationId xmlns:a16="http://schemas.microsoft.com/office/drawing/2014/main" id="{7E433104-A012-7A10-32E0-7A2C3C2A31A5}"/>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001732" y="877118"/>
            <a:ext cx="5239590" cy="25470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3134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carrying barrels&#10;&#10;Description automatically generated with low confidence">
            <a:extLst>
              <a:ext uri="{FF2B5EF4-FFF2-40B4-BE49-F238E27FC236}">
                <a16:creationId xmlns:a16="http://schemas.microsoft.com/office/drawing/2014/main" id="{9179548C-0B1A-4B8A-B4AF-10ADD929C17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6060" b="9670"/>
          <a:stretch/>
        </p:blipFill>
        <p:spPr>
          <a:xfrm>
            <a:off x="0" y="0"/>
            <a:ext cx="12192000" cy="6858000"/>
          </a:xfrm>
          <a:prstGeom prst="rect">
            <a:avLst/>
          </a:prstGeom>
        </p:spPr>
      </p:pic>
      <p:grpSp>
        <p:nvGrpSpPr>
          <p:cNvPr id="51" name="Group 50">
            <a:extLst>
              <a:ext uri="{FF2B5EF4-FFF2-40B4-BE49-F238E27FC236}">
                <a16:creationId xmlns:a16="http://schemas.microsoft.com/office/drawing/2014/main" id="{63C10E79-C3EB-483D-8AAA-048D74E0F1C1}"/>
              </a:ext>
            </a:extLst>
          </p:cNvPr>
          <p:cNvGrpSpPr/>
          <p:nvPr/>
        </p:nvGrpSpPr>
        <p:grpSpPr>
          <a:xfrm>
            <a:off x="2497848" y="2873880"/>
            <a:ext cx="6558120" cy="1110240"/>
            <a:chOff x="2422433" y="261572"/>
            <a:chExt cx="6558120" cy="1110240"/>
          </a:xfrm>
        </p:grpSpPr>
        <mc:AlternateContent xmlns:mc="http://schemas.openxmlformats.org/markup-compatibility/2006" xmlns:p14="http://schemas.microsoft.com/office/powerpoint/2010/main">
          <mc:Choice Requires="p14">
            <p:contentPart p14:bwMode="auto" r:id="rId3">
              <p14:nvContentPartPr>
                <p14:cNvPr id="39" name="Ink 38">
                  <a:extLst>
                    <a:ext uri="{FF2B5EF4-FFF2-40B4-BE49-F238E27FC236}">
                      <a16:creationId xmlns:a16="http://schemas.microsoft.com/office/drawing/2014/main" id="{665A6192-850D-4345-8AD8-3CA4F8CE59D8}"/>
                    </a:ext>
                  </a:extLst>
                </p14:cNvPr>
                <p14:cNvContentPartPr/>
                <p14:nvPr/>
              </p14:nvContentPartPr>
              <p14:xfrm>
                <a:off x="2422433" y="450212"/>
                <a:ext cx="724320" cy="844920"/>
              </p14:xfrm>
            </p:contentPart>
          </mc:Choice>
          <mc:Fallback xmlns="">
            <p:pic>
              <p:nvPicPr>
                <p:cNvPr id="39" name="Ink 38">
                  <a:extLst>
                    <a:ext uri="{FF2B5EF4-FFF2-40B4-BE49-F238E27FC236}">
                      <a16:creationId xmlns:a16="http://schemas.microsoft.com/office/drawing/2014/main" id="{665A6192-850D-4345-8AD8-3CA4F8CE59D8}"/>
                    </a:ext>
                  </a:extLst>
                </p:cNvPr>
                <p:cNvPicPr/>
                <p:nvPr/>
              </p:nvPicPr>
              <p:blipFill>
                <a:blip r:embed="rId4"/>
                <a:stretch>
                  <a:fillRect/>
                </a:stretch>
              </p:blipFill>
              <p:spPr>
                <a:xfrm>
                  <a:off x="2359433" y="387572"/>
                  <a:ext cx="849960" cy="970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0" name="Ink 39">
                  <a:extLst>
                    <a:ext uri="{FF2B5EF4-FFF2-40B4-BE49-F238E27FC236}">
                      <a16:creationId xmlns:a16="http://schemas.microsoft.com/office/drawing/2014/main" id="{0A927393-BB5D-4781-8910-3F69C503A4A0}"/>
                    </a:ext>
                  </a:extLst>
                </p14:cNvPr>
                <p14:cNvContentPartPr/>
                <p14:nvPr/>
              </p14:nvContentPartPr>
              <p14:xfrm>
                <a:off x="3259793" y="507812"/>
                <a:ext cx="884520" cy="749160"/>
              </p14:xfrm>
            </p:contentPart>
          </mc:Choice>
          <mc:Fallback xmlns="">
            <p:pic>
              <p:nvPicPr>
                <p:cNvPr id="40" name="Ink 39">
                  <a:extLst>
                    <a:ext uri="{FF2B5EF4-FFF2-40B4-BE49-F238E27FC236}">
                      <a16:creationId xmlns:a16="http://schemas.microsoft.com/office/drawing/2014/main" id="{0A927393-BB5D-4781-8910-3F69C503A4A0}"/>
                    </a:ext>
                  </a:extLst>
                </p:cNvPr>
                <p:cNvPicPr/>
                <p:nvPr/>
              </p:nvPicPr>
              <p:blipFill>
                <a:blip r:embed="rId6"/>
                <a:stretch>
                  <a:fillRect/>
                </a:stretch>
              </p:blipFill>
              <p:spPr>
                <a:xfrm>
                  <a:off x="3197153" y="445172"/>
                  <a:ext cx="1010160" cy="874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1" name="Ink 40">
                  <a:extLst>
                    <a:ext uri="{FF2B5EF4-FFF2-40B4-BE49-F238E27FC236}">
                      <a16:creationId xmlns:a16="http://schemas.microsoft.com/office/drawing/2014/main" id="{163C8FA9-CFD7-413A-BDA8-CB2EFC65B938}"/>
                    </a:ext>
                  </a:extLst>
                </p14:cNvPr>
                <p14:cNvContentPartPr/>
                <p14:nvPr/>
              </p14:nvContentPartPr>
              <p14:xfrm>
                <a:off x="4572713" y="834332"/>
                <a:ext cx="16200" cy="9720"/>
              </p14:xfrm>
            </p:contentPart>
          </mc:Choice>
          <mc:Fallback xmlns="">
            <p:pic>
              <p:nvPicPr>
                <p:cNvPr id="41" name="Ink 40">
                  <a:extLst>
                    <a:ext uri="{FF2B5EF4-FFF2-40B4-BE49-F238E27FC236}">
                      <a16:creationId xmlns:a16="http://schemas.microsoft.com/office/drawing/2014/main" id="{163C8FA9-CFD7-413A-BDA8-CB2EFC65B938}"/>
                    </a:ext>
                  </a:extLst>
                </p:cNvPr>
                <p:cNvPicPr/>
                <p:nvPr/>
              </p:nvPicPr>
              <p:blipFill>
                <a:blip r:embed="rId8"/>
                <a:stretch>
                  <a:fillRect/>
                </a:stretch>
              </p:blipFill>
              <p:spPr>
                <a:xfrm>
                  <a:off x="4509713" y="771332"/>
                  <a:ext cx="1418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2" name="Ink 41">
                  <a:extLst>
                    <a:ext uri="{FF2B5EF4-FFF2-40B4-BE49-F238E27FC236}">
                      <a16:creationId xmlns:a16="http://schemas.microsoft.com/office/drawing/2014/main" id="{588F90FD-B013-4361-9CE4-25797EFCA6B6}"/>
                    </a:ext>
                  </a:extLst>
                </p14:cNvPr>
                <p14:cNvContentPartPr/>
                <p14:nvPr/>
              </p14:nvContentPartPr>
              <p14:xfrm>
                <a:off x="4164473" y="801572"/>
                <a:ext cx="578880" cy="352080"/>
              </p14:xfrm>
            </p:contentPart>
          </mc:Choice>
          <mc:Fallback xmlns="">
            <p:pic>
              <p:nvPicPr>
                <p:cNvPr id="42" name="Ink 41">
                  <a:extLst>
                    <a:ext uri="{FF2B5EF4-FFF2-40B4-BE49-F238E27FC236}">
                      <a16:creationId xmlns:a16="http://schemas.microsoft.com/office/drawing/2014/main" id="{588F90FD-B013-4361-9CE4-25797EFCA6B6}"/>
                    </a:ext>
                  </a:extLst>
                </p:cNvPr>
                <p:cNvPicPr/>
                <p:nvPr/>
              </p:nvPicPr>
              <p:blipFill>
                <a:blip r:embed="rId10"/>
                <a:stretch>
                  <a:fillRect/>
                </a:stretch>
              </p:blipFill>
              <p:spPr>
                <a:xfrm>
                  <a:off x="4101833" y="738572"/>
                  <a:ext cx="704520" cy="477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3" name="Ink 42">
                  <a:extLst>
                    <a:ext uri="{FF2B5EF4-FFF2-40B4-BE49-F238E27FC236}">
                      <a16:creationId xmlns:a16="http://schemas.microsoft.com/office/drawing/2014/main" id="{6301C29F-627A-4C74-BE9E-17DC49317DD1}"/>
                    </a:ext>
                  </a:extLst>
                </p14:cNvPr>
                <p14:cNvContentPartPr/>
                <p14:nvPr/>
              </p14:nvContentPartPr>
              <p14:xfrm>
                <a:off x="4869713" y="764852"/>
                <a:ext cx="849600" cy="436680"/>
              </p14:xfrm>
            </p:contentPart>
          </mc:Choice>
          <mc:Fallback xmlns="">
            <p:pic>
              <p:nvPicPr>
                <p:cNvPr id="43" name="Ink 42">
                  <a:extLst>
                    <a:ext uri="{FF2B5EF4-FFF2-40B4-BE49-F238E27FC236}">
                      <a16:creationId xmlns:a16="http://schemas.microsoft.com/office/drawing/2014/main" id="{6301C29F-627A-4C74-BE9E-17DC49317DD1}"/>
                    </a:ext>
                  </a:extLst>
                </p:cNvPr>
                <p:cNvPicPr/>
                <p:nvPr/>
              </p:nvPicPr>
              <p:blipFill>
                <a:blip r:embed="rId12"/>
                <a:stretch>
                  <a:fillRect/>
                </a:stretch>
              </p:blipFill>
              <p:spPr>
                <a:xfrm>
                  <a:off x="4807073" y="701852"/>
                  <a:ext cx="975240" cy="562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4" name="Ink 43">
                  <a:extLst>
                    <a:ext uri="{FF2B5EF4-FFF2-40B4-BE49-F238E27FC236}">
                      <a16:creationId xmlns:a16="http://schemas.microsoft.com/office/drawing/2014/main" id="{F517BB52-D1BE-4377-811C-6943128AF539}"/>
                    </a:ext>
                  </a:extLst>
                </p14:cNvPr>
                <p14:cNvContentPartPr/>
                <p14:nvPr/>
              </p14:nvContentPartPr>
              <p14:xfrm>
                <a:off x="5825153" y="610412"/>
                <a:ext cx="431640" cy="551520"/>
              </p14:xfrm>
            </p:contentPart>
          </mc:Choice>
          <mc:Fallback xmlns="">
            <p:pic>
              <p:nvPicPr>
                <p:cNvPr id="44" name="Ink 43">
                  <a:extLst>
                    <a:ext uri="{FF2B5EF4-FFF2-40B4-BE49-F238E27FC236}">
                      <a16:creationId xmlns:a16="http://schemas.microsoft.com/office/drawing/2014/main" id="{F517BB52-D1BE-4377-811C-6943128AF539}"/>
                    </a:ext>
                  </a:extLst>
                </p:cNvPr>
                <p:cNvPicPr/>
                <p:nvPr/>
              </p:nvPicPr>
              <p:blipFill>
                <a:blip r:embed="rId14"/>
                <a:stretch>
                  <a:fillRect/>
                </a:stretch>
              </p:blipFill>
              <p:spPr>
                <a:xfrm>
                  <a:off x="5762513" y="547412"/>
                  <a:ext cx="557280" cy="677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5" name="Ink 44">
                  <a:extLst>
                    <a:ext uri="{FF2B5EF4-FFF2-40B4-BE49-F238E27FC236}">
                      <a16:creationId xmlns:a16="http://schemas.microsoft.com/office/drawing/2014/main" id="{34E45B3F-3E97-418A-B7B6-B24AE09BC4F7}"/>
                    </a:ext>
                  </a:extLst>
                </p14:cNvPr>
                <p14:cNvContentPartPr/>
                <p14:nvPr/>
              </p14:nvContentPartPr>
              <p14:xfrm>
                <a:off x="6128993" y="952052"/>
                <a:ext cx="287280" cy="227160"/>
              </p14:xfrm>
            </p:contentPart>
          </mc:Choice>
          <mc:Fallback xmlns="">
            <p:pic>
              <p:nvPicPr>
                <p:cNvPr id="45" name="Ink 44">
                  <a:extLst>
                    <a:ext uri="{FF2B5EF4-FFF2-40B4-BE49-F238E27FC236}">
                      <a16:creationId xmlns:a16="http://schemas.microsoft.com/office/drawing/2014/main" id="{34E45B3F-3E97-418A-B7B6-B24AE09BC4F7}"/>
                    </a:ext>
                  </a:extLst>
                </p:cNvPr>
                <p:cNvPicPr/>
                <p:nvPr/>
              </p:nvPicPr>
              <p:blipFill>
                <a:blip r:embed="rId16"/>
                <a:stretch>
                  <a:fillRect/>
                </a:stretch>
              </p:blipFill>
              <p:spPr>
                <a:xfrm>
                  <a:off x="6065993" y="889052"/>
                  <a:ext cx="412920" cy="352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7" name="Ink 46">
                  <a:extLst>
                    <a:ext uri="{FF2B5EF4-FFF2-40B4-BE49-F238E27FC236}">
                      <a16:creationId xmlns:a16="http://schemas.microsoft.com/office/drawing/2014/main" id="{2E77CC50-DAE3-45E6-897D-73B7499A4021}"/>
                    </a:ext>
                  </a:extLst>
                </p14:cNvPr>
                <p14:cNvContentPartPr/>
                <p14:nvPr/>
              </p14:nvContentPartPr>
              <p14:xfrm>
                <a:off x="6905873" y="393332"/>
                <a:ext cx="295560" cy="532080"/>
              </p14:xfrm>
            </p:contentPart>
          </mc:Choice>
          <mc:Fallback xmlns="">
            <p:pic>
              <p:nvPicPr>
                <p:cNvPr id="47" name="Ink 46">
                  <a:extLst>
                    <a:ext uri="{FF2B5EF4-FFF2-40B4-BE49-F238E27FC236}">
                      <a16:creationId xmlns:a16="http://schemas.microsoft.com/office/drawing/2014/main" id="{2E77CC50-DAE3-45E6-897D-73B7499A4021}"/>
                    </a:ext>
                  </a:extLst>
                </p:cNvPr>
                <p:cNvPicPr/>
                <p:nvPr/>
              </p:nvPicPr>
              <p:blipFill>
                <a:blip r:embed="rId18"/>
                <a:stretch>
                  <a:fillRect/>
                </a:stretch>
              </p:blipFill>
              <p:spPr>
                <a:xfrm>
                  <a:off x="6843233" y="330332"/>
                  <a:ext cx="421200" cy="657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8" name="Ink 47">
                  <a:extLst>
                    <a:ext uri="{FF2B5EF4-FFF2-40B4-BE49-F238E27FC236}">
                      <a16:creationId xmlns:a16="http://schemas.microsoft.com/office/drawing/2014/main" id="{8BD2882A-77A7-4726-9BBB-46C9A27E2C39}"/>
                    </a:ext>
                  </a:extLst>
                </p14:cNvPr>
                <p14:cNvContentPartPr/>
                <p14:nvPr/>
              </p14:nvContentPartPr>
              <p14:xfrm>
                <a:off x="6931433" y="261572"/>
                <a:ext cx="720360" cy="1110240"/>
              </p14:xfrm>
            </p:contentPart>
          </mc:Choice>
          <mc:Fallback xmlns="">
            <p:pic>
              <p:nvPicPr>
                <p:cNvPr id="48" name="Ink 47">
                  <a:extLst>
                    <a:ext uri="{FF2B5EF4-FFF2-40B4-BE49-F238E27FC236}">
                      <a16:creationId xmlns:a16="http://schemas.microsoft.com/office/drawing/2014/main" id="{8BD2882A-77A7-4726-9BBB-46C9A27E2C39}"/>
                    </a:ext>
                  </a:extLst>
                </p:cNvPr>
                <p:cNvPicPr/>
                <p:nvPr/>
              </p:nvPicPr>
              <p:blipFill>
                <a:blip r:embed="rId20"/>
                <a:stretch>
                  <a:fillRect/>
                </a:stretch>
              </p:blipFill>
              <p:spPr>
                <a:xfrm>
                  <a:off x="6868793" y="198572"/>
                  <a:ext cx="846000" cy="1235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9" name="Ink 48">
                  <a:extLst>
                    <a:ext uri="{FF2B5EF4-FFF2-40B4-BE49-F238E27FC236}">
                      <a16:creationId xmlns:a16="http://schemas.microsoft.com/office/drawing/2014/main" id="{AE6A7BAF-F522-4D23-AFE7-C1727C82E815}"/>
                    </a:ext>
                  </a:extLst>
                </p14:cNvPr>
                <p14:cNvContentPartPr/>
                <p14:nvPr/>
              </p14:nvContentPartPr>
              <p14:xfrm>
                <a:off x="7490153" y="910292"/>
                <a:ext cx="420840" cy="369000"/>
              </p14:xfrm>
            </p:contentPart>
          </mc:Choice>
          <mc:Fallback xmlns="">
            <p:pic>
              <p:nvPicPr>
                <p:cNvPr id="49" name="Ink 48">
                  <a:extLst>
                    <a:ext uri="{FF2B5EF4-FFF2-40B4-BE49-F238E27FC236}">
                      <a16:creationId xmlns:a16="http://schemas.microsoft.com/office/drawing/2014/main" id="{AE6A7BAF-F522-4D23-AFE7-C1727C82E815}"/>
                    </a:ext>
                  </a:extLst>
                </p:cNvPr>
                <p:cNvPicPr/>
                <p:nvPr/>
              </p:nvPicPr>
              <p:blipFill>
                <a:blip r:embed="rId22"/>
                <a:stretch>
                  <a:fillRect/>
                </a:stretch>
              </p:blipFill>
              <p:spPr>
                <a:xfrm>
                  <a:off x="7427513" y="847292"/>
                  <a:ext cx="546480" cy="494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0" name="Ink 49">
                  <a:extLst>
                    <a:ext uri="{FF2B5EF4-FFF2-40B4-BE49-F238E27FC236}">
                      <a16:creationId xmlns:a16="http://schemas.microsoft.com/office/drawing/2014/main" id="{181BCA26-7C4B-4728-8C4C-BD111ADB9F8C}"/>
                    </a:ext>
                  </a:extLst>
                </p14:cNvPr>
                <p14:cNvContentPartPr/>
                <p14:nvPr/>
              </p14:nvContentPartPr>
              <p14:xfrm>
                <a:off x="8090993" y="930812"/>
                <a:ext cx="889560" cy="388080"/>
              </p14:xfrm>
            </p:contentPart>
          </mc:Choice>
          <mc:Fallback xmlns="">
            <p:pic>
              <p:nvPicPr>
                <p:cNvPr id="50" name="Ink 49">
                  <a:extLst>
                    <a:ext uri="{FF2B5EF4-FFF2-40B4-BE49-F238E27FC236}">
                      <a16:creationId xmlns:a16="http://schemas.microsoft.com/office/drawing/2014/main" id="{181BCA26-7C4B-4728-8C4C-BD111ADB9F8C}"/>
                    </a:ext>
                  </a:extLst>
                </p:cNvPr>
                <p:cNvPicPr/>
                <p:nvPr/>
              </p:nvPicPr>
              <p:blipFill>
                <a:blip r:embed="rId24"/>
                <a:stretch>
                  <a:fillRect/>
                </a:stretch>
              </p:blipFill>
              <p:spPr>
                <a:xfrm>
                  <a:off x="8027993" y="868172"/>
                  <a:ext cx="1015200" cy="513720"/>
                </a:xfrm>
                <a:prstGeom prst="rect">
                  <a:avLst/>
                </a:prstGeom>
              </p:spPr>
            </p:pic>
          </mc:Fallback>
        </mc:AlternateContent>
      </p:grpSp>
    </p:spTree>
    <p:extLst>
      <p:ext uri="{BB962C8B-B14F-4D97-AF65-F5344CB8AC3E}">
        <p14:creationId xmlns:p14="http://schemas.microsoft.com/office/powerpoint/2010/main" val="13842462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511</TotalTime>
  <Words>737</Words>
  <Application>Microsoft Office PowerPoint</Application>
  <PresentationFormat>Widescreen</PresentationFormat>
  <Paragraphs>88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Garamond</vt:lpstr>
      <vt:lpstr>Georgia</vt:lpstr>
      <vt:lpstr>Times New Roman</vt:lpstr>
      <vt:lpstr>Organic</vt:lpstr>
      <vt:lpstr>Recognition of Habitat Rights  under Forest Rights Act 2006</vt:lpstr>
      <vt:lpstr>Origin of the Concept</vt:lpstr>
      <vt:lpstr>PVTGs how Different from other Tribes</vt:lpstr>
      <vt:lpstr>Particularly Vulnerable Tribal Groups (PVTG)</vt:lpstr>
      <vt:lpstr>PVTGs in Odisha (13)</vt:lpstr>
      <vt:lpstr>PowerPoint Presentation</vt:lpstr>
      <vt:lpstr>Nature and Extent of Habitat Rights</vt:lpstr>
      <vt:lpstr>Provisions under Forest Rights Act 2006</vt:lpstr>
      <vt:lpstr>Provisions under Forest Rights Act 2006</vt:lpstr>
      <vt:lpstr>Provisions under Forest Rights Act 2006</vt:lpstr>
      <vt:lpstr>Clarifications of MoTA in FAQ</vt:lpstr>
      <vt:lpstr>Process of Determination and Recognition of Habitat Rights</vt:lpstr>
      <vt:lpstr>Process of Habitat Rights Determination</vt:lpstr>
      <vt:lpstr>Recognition of Habitat Rights</vt:lpstr>
      <vt:lpstr>Status of Habitat Rights in Kandhamal</vt:lpstr>
      <vt:lpstr>PowerPoint Presentation</vt:lpstr>
      <vt:lpstr>PowerPoint Presentation</vt:lpstr>
      <vt:lpstr>PowerPoint Presentation</vt:lpstr>
      <vt:lpstr>PowerPoint Presentation</vt:lpstr>
      <vt:lpstr>PowerPoint Presentation</vt:lpstr>
      <vt:lpstr>Photos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Habitat Rights  under  Forest Rights Act 2006</dc:title>
  <dc:creator>Aurobindo Rout</dc:creator>
  <cp:lastModifiedBy>VASUNDHARA NGO</cp:lastModifiedBy>
  <cp:revision>84</cp:revision>
  <dcterms:created xsi:type="dcterms:W3CDTF">2020-10-07T04:35:31Z</dcterms:created>
  <dcterms:modified xsi:type="dcterms:W3CDTF">2023-11-30T06:54:15Z</dcterms:modified>
</cp:coreProperties>
</file>