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notesMasterIdLst>
    <p:notesMasterId r:id="rId28"/>
  </p:notesMasterIdLst>
  <p:sldIdLst>
    <p:sldId id="256" r:id="rId2"/>
    <p:sldId id="262" r:id="rId3"/>
    <p:sldId id="277" r:id="rId4"/>
    <p:sldId id="263" r:id="rId5"/>
    <p:sldId id="264" r:id="rId6"/>
    <p:sldId id="257" r:id="rId7"/>
    <p:sldId id="278" r:id="rId8"/>
    <p:sldId id="271" r:id="rId9"/>
    <p:sldId id="280" r:id="rId10"/>
    <p:sldId id="272" r:id="rId11"/>
    <p:sldId id="258" r:id="rId12"/>
    <p:sldId id="273" r:id="rId13"/>
    <p:sldId id="259" r:id="rId14"/>
    <p:sldId id="274" r:id="rId15"/>
    <p:sldId id="269" r:id="rId16"/>
    <p:sldId id="270" r:id="rId17"/>
    <p:sldId id="265" r:id="rId18"/>
    <p:sldId id="267" r:id="rId19"/>
    <p:sldId id="260" r:id="rId20"/>
    <p:sldId id="279" r:id="rId21"/>
    <p:sldId id="281" r:id="rId22"/>
    <p:sldId id="282" r:id="rId23"/>
    <p:sldId id="283" r:id="rId24"/>
    <p:sldId id="276" r:id="rId25"/>
    <p:sldId id="284" r:id="rId26"/>
    <p:sldId id="261"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0" d="100"/>
          <a:sy n="60" d="100"/>
        </p:scale>
        <p:origin x="-1656" y="-19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D132703-5124-44CF-B38F-1733349403F4}" type="doc">
      <dgm:prSet loTypeId="urn:microsoft.com/office/officeart/2005/8/layout/process1" loCatId="process" qsTypeId="urn:microsoft.com/office/officeart/2005/8/quickstyle/simple1" qsCatId="simple" csTypeId="urn:microsoft.com/office/officeart/2005/8/colors/accent1_2" csCatId="accent1" phldr="1"/>
      <dgm:spPr/>
    </dgm:pt>
    <dgm:pt modelId="{611DE247-ED1F-4994-8FE7-1333C35D3A04}">
      <dgm:prSet phldrT="[Text]" custT="1"/>
      <dgm:spPr/>
      <dgm:t>
        <a:bodyPr/>
        <a:lstStyle/>
        <a:p>
          <a:r>
            <a:rPr lang="en-US" sz="2400" dirty="0" smtClean="0"/>
            <a:t>Collector’s proclamation Letter/notice for conversion</a:t>
          </a:r>
          <a:endParaRPr lang="or-IN" sz="2400" dirty="0" smtClean="0"/>
        </a:p>
        <a:p>
          <a:r>
            <a:rPr lang="or-IN" sz="2400" dirty="0" smtClean="0"/>
            <a:t>(ଜିଲ୍ଲାପାଳଙ୍କ ବିଜ୍ଞପ୍ତି)</a:t>
          </a:r>
        </a:p>
      </dgm:t>
    </dgm:pt>
    <dgm:pt modelId="{99D6A88A-63EA-4170-BB15-4CE8B396A843}" type="parTrans" cxnId="{F4F1663A-5179-4FD7-830D-959031A22A9B}">
      <dgm:prSet/>
      <dgm:spPr/>
      <dgm:t>
        <a:bodyPr/>
        <a:lstStyle/>
        <a:p>
          <a:endParaRPr lang="en-US"/>
        </a:p>
      </dgm:t>
    </dgm:pt>
    <dgm:pt modelId="{07355322-8F20-4F0D-9FA6-5FD1B9F0D3E1}" type="sibTrans" cxnId="{F4F1663A-5179-4FD7-830D-959031A22A9B}">
      <dgm:prSet/>
      <dgm:spPr>
        <a:solidFill>
          <a:srgbClr val="C00000"/>
        </a:solidFill>
      </dgm:spPr>
      <dgm:t>
        <a:bodyPr/>
        <a:lstStyle/>
        <a:p>
          <a:endParaRPr lang="en-US"/>
        </a:p>
      </dgm:t>
    </dgm:pt>
    <dgm:pt modelId="{5D5F6F41-64B0-4C5A-B574-89ECA900DBFD}">
      <dgm:prSet phldrT="[Text]"/>
      <dgm:spPr/>
      <dgm:t>
        <a:bodyPr/>
        <a:lstStyle/>
        <a:p>
          <a:r>
            <a:rPr lang="en-US" dirty="0" err="1" smtClean="0"/>
            <a:t>Tahasildar</a:t>
          </a:r>
          <a:r>
            <a:rPr lang="en-US" dirty="0" smtClean="0"/>
            <a:t> / WEO forwards the letter/notice to the GP  &amp; </a:t>
          </a:r>
          <a:r>
            <a:rPr lang="en-US" dirty="0" err="1" smtClean="0"/>
            <a:t>Sarpanch</a:t>
          </a:r>
          <a:r>
            <a:rPr lang="en-US" dirty="0" smtClean="0"/>
            <a:t> and forest </a:t>
          </a:r>
          <a:r>
            <a:rPr lang="en-US" dirty="0" smtClean="0"/>
            <a:t>village</a:t>
          </a:r>
        </a:p>
        <a:p>
          <a:r>
            <a:rPr lang="en-US" dirty="0" smtClean="0"/>
            <a:t>(copy also send to concerned RI,DFO)</a:t>
          </a:r>
          <a:endParaRPr lang="en-US" dirty="0"/>
        </a:p>
      </dgm:t>
    </dgm:pt>
    <dgm:pt modelId="{574CA41F-F737-4DF0-AE8D-44E78AAD88AE}" type="parTrans" cxnId="{ED4FBF09-735A-4898-B7F5-14F89C37062B}">
      <dgm:prSet/>
      <dgm:spPr/>
      <dgm:t>
        <a:bodyPr/>
        <a:lstStyle/>
        <a:p>
          <a:endParaRPr lang="en-US"/>
        </a:p>
      </dgm:t>
    </dgm:pt>
    <dgm:pt modelId="{4957A343-D3D9-4D68-A663-7346BE7EDE37}" type="sibTrans" cxnId="{ED4FBF09-735A-4898-B7F5-14F89C37062B}">
      <dgm:prSet/>
      <dgm:spPr>
        <a:solidFill>
          <a:srgbClr val="C00000"/>
        </a:solidFill>
      </dgm:spPr>
      <dgm:t>
        <a:bodyPr/>
        <a:lstStyle/>
        <a:p>
          <a:endParaRPr lang="en-US"/>
        </a:p>
      </dgm:t>
    </dgm:pt>
    <dgm:pt modelId="{478BB8BC-6025-4685-8CDA-98D1EEECCE31}">
      <dgm:prSet phldrT="[Text]"/>
      <dgm:spPr/>
      <dgm:t>
        <a:bodyPr/>
        <a:lstStyle/>
        <a:p>
          <a:r>
            <a:rPr lang="en-US" dirty="0" smtClean="0"/>
            <a:t>Conversion notices are displayed at the GP office, Public places of GP and forest villages as well.	</a:t>
          </a:r>
          <a:endParaRPr lang="en-US" dirty="0"/>
        </a:p>
      </dgm:t>
    </dgm:pt>
    <dgm:pt modelId="{6AFFFC22-CFD2-4AD7-868E-4DFCAC157068}" type="parTrans" cxnId="{9B172086-8D15-4772-9A0C-EDC942EC5018}">
      <dgm:prSet/>
      <dgm:spPr/>
      <dgm:t>
        <a:bodyPr/>
        <a:lstStyle/>
        <a:p>
          <a:endParaRPr lang="en-US"/>
        </a:p>
      </dgm:t>
    </dgm:pt>
    <dgm:pt modelId="{4BDBAB71-E415-4E6E-BA5A-9AD6E128A9AF}" type="sibTrans" cxnId="{9B172086-8D15-4772-9A0C-EDC942EC5018}">
      <dgm:prSet/>
      <dgm:spPr/>
      <dgm:t>
        <a:bodyPr/>
        <a:lstStyle/>
        <a:p>
          <a:endParaRPr lang="en-US"/>
        </a:p>
      </dgm:t>
    </dgm:pt>
    <dgm:pt modelId="{08720555-AFFD-43D3-9824-86D5BCB7C863}" type="pres">
      <dgm:prSet presAssocID="{0D132703-5124-44CF-B38F-1733349403F4}" presName="Name0" presStyleCnt="0">
        <dgm:presLayoutVars>
          <dgm:dir/>
          <dgm:resizeHandles val="exact"/>
        </dgm:presLayoutVars>
      </dgm:prSet>
      <dgm:spPr/>
    </dgm:pt>
    <dgm:pt modelId="{4C2530F9-DFE0-4DD6-AC8C-165597497687}" type="pres">
      <dgm:prSet presAssocID="{611DE247-ED1F-4994-8FE7-1333C35D3A04}" presName="node" presStyleLbl="node1" presStyleIdx="0" presStyleCnt="3" custScaleY="250279">
        <dgm:presLayoutVars>
          <dgm:bulletEnabled val="1"/>
        </dgm:presLayoutVars>
      </dgm:prSet>
      <dgm:spPr/>
      <dgm:t>
        <a:bodyPr/>
        <a:lstStyle/>
        <a:p>
          <a:endParaRPr lang="en-US"/>
        </a:p>
      </dgm:t>
    </dgm:pt>
    <dgm:pt modelId="{3E0A3D37-6B96-49B9-8C9D-2C64C533E364}" type="pres">
      <dgm:prSet presAssocID="{07355322-8F20-4F0D-9FA6-5FD1B9F0D3E1}" presName="sibTrans" presStyleLbl="sibTrans2D1" presStyleIdx="0" presStyleCnt="2" custScaleX="189189"/>
      <dgm:spPr/>
      <dgm:t>
        <a:bodyPr/>
        <a:lstStyle/>
        <a:p>
          <a:endParaRPr lang="en-US"/>
        </a:p>
      </dgm:t>
    </dgm:pt>
    <dgm:pt modelId="{4ED7C831-4498-4B54-8E73-5F04EB392BA7}" type="pres">
      <dgm:prSet presAssocID="{07355322-8F20-4F0D-9FA6-5FD1B9F0D3E1}" presName="connectorText" presStyleLbl="sibTrans2D1" presStyleIdx="0" presStyleCnt="2"/>
      <dgm:spPr/>
      <dgm:t>
        <a:bodyPr/>
        <a:lstStyle/>
        <a:p>
          <a:endParaRPr lang="en-US"/>
        </a:p>
      </dgm:t>
    </dgm:pt>
    <dgm:pt modelId="{F4557609-9606-4CDB-85B0-DBE42324B042}" type="pres">
      <dgm:prSet presAssocID="{5D5F6F41-64B0-4C5A-B574-89ECA900DBFD}" presName="node" presStyleLbl="node1" presStyleIdx="1" presStyleCnt="3" custScaleY="250279">
        <dgm:presLayoutVars>
          <dgm:bulletEnabled val="1"/>
        </dgm:presLayoutVars>
      </dgm:prSet>
      <dgm:spPr/>
      <dgm:t>
        <a:bodyPr/>
        <a:lstStyle/>
        <a:p>
          <a:endParaRPr lang="en-US"/>
        </a:p>
      </dgm:t>
    </dgm:pt>
    <dgm:pt modelId="{BE6AD538-5640-4B88-9131-099AF60A41A4}" type="pres">
      <dgm:prSet presAssocID="{4957A343-D3D9-4D68-A663-7346BE7EDE37}" presName="sibTrans" presStyleLbl="sibTrans2D1" presStyleIdx="1" presStyleCnt="2" custScaleX="165264"/>
      <dgm:spPr/>
      <dgm:t>
        <a:bodyPr/>
        <a:lstStyle/>
        <a:p>
          <a:endParaRPr lang="en-US"/>
        </a:p>
      </dgm:t>
    </dgm:pt>
    <dgm:pt modelId="{A88A23D5-81A9-42EE-B73D-4C15D166296B}" type="pres">
      <dgm:prSet presAssocID="{4957A343-D3D9-4D68-A663-7346BE7EDE37}" presName="connectorText" presStyleLbl="sibTrans2D1" presStyleIdx="1" presStyleCnt="2"/>
      <dgm:spPr/>
      <dgm:t>
        <a:bodyPr/>
        <a:lstStyle/>
        <a:p>
          <a:endParaRPr lang="en-US"/>
        </a:p>
      </dgm:t>
    </dgm:pt>
    <dgm:pt modelId="{42BBABAD-BDC9-4248-81A0-9C18979E91F0}" type="pres">
      <dgm:prSet presAssocID="{478BB8BC-6025-4685-8CDA-98D1EEECCE31}" presName="node" presStyleLbl="node1" presStyleIdx="2" presStyleCnt="3" custScaleY="250279">
        <dgm:presLayoutVars>
          <dgm:bulletEnabled val="1"/>
        </dgm:presLayoutVars>
      </dgm:prSet>
      <dgm:spPr/>
      <dgm:t>
        <a:bodyPr/>
        <a:lstStyle/>
        <a:p>
          <a:endParaRPr lang="en-US"/>
        </a:p>
      </dgm:t>
    </dgm:pt>
  </dgm:ptLst>
  <dgm:cxnLst>
    <dgm:cxn modelId="{9FE45691-3A12-42AD-A23E-2A65DDCC02E1}" type="presOf" srcId="{0D132703-5124-44CF-B38F-1733349403F4}" destId="{08720555-AFFD-43D3-9824-86D5BCB7C863}" srcOrd="0" destOrd="0" presId="urn:microsoft.com/office/officeart/2005/8/layout/process1"/>
    <dgm:cxn modelId="{9E503443-77BD-4CEA-93E9-2A68FEBCBCC6}" type="presOf" srcId="{4957A343-D3D9-4D68-A663-7346BE7EDE37}" destId="{BE6AD538-5640-4B88-9131-099AF60A41A4}" srcOrd="0" destOrd="0" presId="urn:microsoft.com/office/officeart/2005/8/layout/process1"/>
    <dgm:cxn modelId="{7A6C3A47-38B1-4583-8ED3-88B256700D25}" type="presOf" srcId="{611DE247-ED1F-4994-8FE7-1333C35D3A04}" destId="{4C2530F9-DFE0-4DD6-AC8C-165597497687}" srcOrd="0" destOrd="0" presId="urn:microsoft.com/office/officeart/2005/8/layout/process1"/>
    <dgm:cxn modelId="{180843E0-11D4-4A3A-A478-936CDD73B104}" type="presOf" srcId="{4957A343-D3D9-4D68-A663-7346BE7EDE37}" destId="{A88A23D5-81A9-42EE-B73D-4C15D166296B}" srcOrd="1" destOrd="0" presId="urn:microsoft.com/office/officeart/2005/8/layout/process1"/>
    <dgm:cxn modelId="{34C5AB49-4C5D-48A4-B3F3-120CE2BE00E5}" type="presOf" srcId="{478BB8BC-6025-4685-8CDA-98D1EEECCE31}" destId="{42BBABAD-BDC9-4248-81A0-9C18979E91F0}" srcOrd="0" destOrd="0" presId="urn:microsoft.com/office/officeart/2005/8/layout/process1"/>
    <dgm:cxn modelId="{F62C9486-D7AE-4DEC-8318-A7A507BFBF4F}" type="presOf" srcId="{07355322-8F20-4F0D-9FA6-5FD1B9F0D3E1}" destId="{4ED7C831-4498-4B54-8E73-5F04EB392BA7}" srcOrd="1" destOrd="0" presId="urn:microsoft.com/office/officeart/2005/8/layout/process1"/>
    <dgm:cxn modelId="{ED4FBF09-735A-4898-B7F5-14F89C37062B}" srcId="{0D132703-5124-44CF-B38F-1733349403F4}" destId="{5D5F6F41-64B0-4C5A-B574-89ECA900DBFD}" srcOrd="1" destOrd="0" parTransId="{574CA41F-F737-4DF0-AE8D-44E78AAD88AE}" sibTransId="{4957A343-D3D9-4D68-A663-7346BE7EDE37}"/>
    <dgm:cxn modelId="{E9C7D86B-F1AA-45E1-87E0-1C2D115538D5}" type="presOf" srcId="{07355322-8F20-4F0D-9FA6-5FD1B9F0D3E1}" destId="{3E0A3D37-6B96-49B9-8C9D-2C64C533E364}" srcOrd="0" destOrd="0" presId="urn:microsoft.com/office/officeart/2005/8/layout/process1"/>
    <dgm:cxn modelId="{F4F1663A-5179-4FD7-830D-959031A22A9B}" srcId="{0D132703-5124-44CF-B38F-1733349403F4}" destId="{611DE247-ED1F-4994-8FE7-1333C35D3A04}" srcOrd="0" destOrd="0" parTransId="{99D6A88A-63EA-4170-BB15-4CE8B396A843}" sibTransId="{07355322-8F20-4F0D-9FA6-5FD1B9F0D3E1}"/>
    <dgm:cxn modelId="{FB240C4F-ECDC-44D0-9EE7-FAF97F9C5B75}" type="presOf" srcId="{5D5F6F41-64B0-4C5A-B574-89ECA900DBFD}" destId="{F4557609-9606-4CDB-85B0-DBE42324B042}" srcOrd="0" destOrd="0" presId="urn:microsoft.com/office/officeart/2005/8/layout/process1"/>
    <dgm:cxn modelId="{9B172086-8D15-4772-9A0C-EDC942EC5018}" srcId="{0D132703-5124-44CF-B38F-1733349403F4}" destId="{478BB8BC-6025-4685-8CDA-98D1EEECCE31}" srcOrd="2" destOrd="0" parTransId="{6AFFFC22-CFD2-4AD7-868E-4DFCAC157068}" sibTransId="{4BDBAB71-E415-4E6E-BA5A-9AD6E128A9AF}"/>
    <dgm:cxn modelId="{89016515-7A08-4462-A75D-8D72FAF97618}" type="presParOf" srcId="{08720555-AFFD-43D3-9824-86D5BCB7C863}" destId="{4C2530F9-DFE0-4DD6-AC8C-165597497687}" srcOrd="0" destOrd="0" presId="urn:microsoft.com/office/officeart/2005/8/layout/process1"/>
    <dgm:cxn modelId="{C245B359-76B4-44A9-AE63-8E2D36D48BBC}" type="presParOf" srcId="{08720555-AFFD-43D3-9824-86D5BCB7C863}" destId="{3E0A3D37-6B96-49B9-8C9D-2C64C533E364}" srcOrd="1" destOrd="0" presId="urn:microsoft.com/office/officeart/2005/8/layout/process1"/>
    <dgm:cxn modelId="{76285147-30B4-46B7-90AD-49DAA7D8851D}" type="presParOf" srcId="{3E0A3D37-6B96-49B9-8C9D-2C64C533E364}" destId="{4ED7C831-4498-4B54-8E73-5F04EB392BA7}" srcOrd="0" destOrd="0" presId="urn:microsoft.com/office/officeart/2005/8/layout/process1"/>
    <dgm:cxn modelId="{C9249539-D95E-4E7C-8347-FC53DD1B176F}" type="presParOf" srcId="{08720555-AFFD-43D3-9824-86D5BCB7C863}" destId="{F4557609-9606-4CDB-85B0-DBE42324B042}" srcOrd="2" destOrd="0" presId="urn:microsoft.com/office/officeart/2005/8/layout/process1"/>
    <dgm:cxn modelId="{380B1113-9713-4851-8814-17FE3497904D}" type="presParOf" srcId="{08720555-AFFD-43D3-9824-86D5BCB7C863}" destId="{BE6AD538-5640-4B88-9131-099AF60A41A4}" srcOrd="3" destOrd="0" presId="urn:microsoft.com/office/officeart/2005/8/layout/process1"/>
    <dgm:cxn modelId="{DD31E336-6B16-408B-A7BD-7F23BDC5E717}" type="presParOf" srcId="{BE6AD538-5640-4B88-9131-099AF60A41A4}" destId="{A88A23D5-81A9-42EE-B73D-4C15D166296B}" srcOrd="0" destOrd="0" presId="urn:microsoft.com/office/officeart/2005/8/layout/process1"/>
    <dgm:cxn modelId="{3BCAB5EA-FF23-44BD-B71A-2B8322BB4C8F}" type="presParOf" srcId="{08720555-AFFD-43D3-9824-86D5BCB7C863}" destId="{42BBABAD-BDC9-4248-81A0-9C18979E91F0}"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BF6DC6C-FFBA-4256-8A70-A1BD7CA7DCDD}" type="doc">
      <dgm:prSet loTypeId="urn:microsoft.com/office/officeart/2005/8/layout/process1" loCatId="process" qsTypeId="urn:microsoft.com/office/officeart/2005/8/quickstyle/simple1" qsCatId="simple" csTypeId="urn:microsoft.com/office/officeart/2005/8/colors/accent1_2" csCatId="accent1" phldr="1"/>
      <dgm:spPr/>
    </dgm:pt>
    <dgm:pt modelId="{F1A6FC7E-71C9-4AD0-A240-0B1F6309108C}">
      <dgm:prSet phldrT="[Text]" custT="1"/>
      <dgm:spPr/>
      <dgm:t>
        <a:bodyPr/>
        <a:lstStyle/>
        <a:p>
          <a:r>
            <a:rPr lang="or-IN" sz="2800" dirty="0" smtClean="0"/>
            <a:t>ଜଂଗଲ ଗ୍ରାମ ରେ ସଚେତନତା ବୈଠକ</a:t>
          </a:r>
          <a:r>
            <a:rPr lang="or-IN" sz="1800" dirty="0" smtClean="0"/>
            <a:t>’ </a:t>
          </a:r>
          <a:endParaRPr lang="en-US" sz="1800" dirty="0"/>
        </a:p>
      </dgm:t>
    </dgm:pt>
    <dgm:pt modelId="{0E1266DA-05CE-4666-BFB5-9169636E0FB0}" type="parTrans" cxnId="{CF360B51-556A-4006-9DB4-B3013C42599E}">
      <dgm:prSet/>
      <dgm:spPr/>
      <dgm:t>
        <a:bodyPr/>
        <a:lstStyle/>
        <a:p>
          <a:endParaRPr lang="en-US"/>
        </a:p>
      </dgm:t>
    </dgm:pt>
    <dgm:pt modelId="{06445863-8D68-49F0-B866-B2B063E4124C}" type="sibTrans" cxnId="{CF360B51-556A-4006-9DB4-B3013C42599E}">
      <dgm:prSet/>
      <dgm:spPr/>
      <dgm:t>
        <a:bodyPr/>
        <a:lstStyle/>
        <a:p>
          <a:endParaRPr lang="en-US"/>
        </a:p>
      </dgm:t>
    </dgm:pt>
    <dgm:pt modelId="{B83F2425-7AAD-4466-AA0C-ECF996A25127}">
      <dgm:prSet phldrT="[Text]"/>
      <dgm:spPr/>
      <dgm:t>
        <a:bodyPr/>
        <a:lstStyle/>
        <a:p>
          <a:r>
            <a:rPr lang="or-IN" dirty="0" smtClean="0"/>
            <a:t>ସହମତି ପତ୍ର ଗୁଡିକ ତାହାସିଲଦାର ଜରିଆରେ  ଜିଲ୍ଲାପାଳଙ୍କୁ ପ୍ରେରଣ</a:t>
          </a:r>
          <a:endParaRPr lang="en-US" dirty="0"/>
        </a:p>
      </dgm:t>
    </dgm:pt>
    <dgm:pt modelId="{48591819-5108-405F-A591-7123FA0B0042}" type="parTrans" cxnId="{7BBC8AD9-CFCA-4006-AA10-DD2556930474}">
      <dgm:prSet/>
      <dgm:spPr/>
      <dgm:t>
        <a:bodyPr/>
        <a:lstStyle/>
        <a:p>
          <a:endParaRPr lang="en-US"/>
        </a:p>
      </dgm:t>
    </dgm:pt>
    <dgm:pt modelId="{42A4BE9A-A9D2-491B-837B-757EA38EC755}" type="sibTrans" cxnId="{7BBC8AD9-CFCA-4006-AA10-DD2556930474}">
      <dgm:prSet/>
      <dgm:spPr/>
      <dgm:t>
        <a:bodyPr/>
        <a:lstStyle/>
        <a:p>
          <a:endParaRPr lang="en-US"/>
        </a:p>
      </dgm:t>
    </dgm:pt>
    <dgm:pt modelId="{119E7C3B-7044-4D9F-8391-DCF5BBC7F345}">
      <dgm:prSet phldrT="[Text]"/>
      <dgm:spPr/>
      <dgm:t>
        <a:bodyPr/>
        <a:lstStyle/>
        <a:p>
          <a:r>
            <a:rPr lang="or-IN" dirty="0" smtClean="0"/>
            <a:t>ଜଂଗଲ ଗ୍ରାମ ରେ ଜଂଗଲ ଅଧିକାର କମିଟି ଗଠନ</a:t>
          </a:r>
          <a:endParaRPr lang="en-US" dirty="0"/>
        </a:p>
      </dgm:t>
    </dgm:pt>
    <dgm:pt modelId="{2796E48E-40FD-4C4C-96A3-B0C83338FAC2}" type="parTrans" cxnId="{5EC87C8E-18B2-4717-B8B4-7D2855CCA7C9}">
      <dgm:prSet/>
      <dgm:spPr/>
      <dgm:t>
        <a:bodyPr/>
        <a:lstStyle/>
        <a:p>
          <a:endParaRPr lang="en-US"/>
        </a:p>
      </dgm:t>
    </dgm:pt>
    <dgm:pt modelId="{6D26B9F0-3E1A-42D5-A400-70500FC470F8}" type="sibTrans" cxnId="{5EC87C8E-18B2-4717-B8B4-7D2855CCA7C9}">
      <dgm:prSet/>
      <dgm:spPr/>
      <dgm:t>
        <a:bodyPr/>
        <a:lstStyle/>
        <a:p>
          <a:endParaRPr lang="en-US"/>
        </a:p>
      </dgm:t>
    </dgm:pt>
    <dgm:pt modelId="{7E2659B9-7A33-4538-990B-F3B4D64A6F46}" type="pres">
      <dgm:prSet presAssocID="{6BF6DC6C-FFBA-4256-8A70-A1BD7CA7DCDD}" presName="Name0" presStyleCnt="0">
        <dgm:presLayoutVars>
          <dgm:dir/>
          <dgm:resizeHandles val="exact"/>
        </dgm:presLayoutVars>
      </dgm:prSet>
      <dgm:spPr/>
    </dgm:pt>
    <dgm:pt modelId="{E3CD7B1B-2DB4-400F-A579-99B93775BC9A}" type="pres">
      <dgm:prSet presAssocID="{F1A6FC7E-71C9-4AD0-A240-0B1F6309108C}" presName="node" presStyleLbl="node1" presStyleIdx="0" presStyleCnt="3" custScaleY="141618" custLinFactNeighborX="12573">
        <dgm:presLayoutVars>
          <dgm:bulletEnabled val="1"/>
        </dgm:presLayoutVars>
      </dgm:prSet>
      <dgm:spPr/>
      <dgm:t>
        <a:bodyPr/>
        <a:lstStyle/>
        <a:p>
          <a:endParaRPr lang="en-US"/>
        </a:p>
      </dgm:t>
    </dgm:pt>
    <dgm:pt modelId="{2A7CECC7-4F21-4D11-A273-7EEDE9808132}" type="pres">
      <dgm:prSet presAssocID="{06445863-8D68-49F0-B866-B2B063E4124C}" presName="sibTrans" presStyleLbl="sibTrans2D1" presStyleIdx="0" presStyleCnt="2" custScaleX="172418"/>
      <dgm:spPr/>
      <dgm:t>
        <a:bodyPr/>
        <a:lstStyle/>
        <a:p>
          <a:endParaRPr lang="en-US"/>
        </a:p>
      </dgm:t>
    </dgm:pt>
    <dgm:pt modelId="{7EEF816D-652C-4EFD-AD72-E9D442076C76}" type="pres">
      <dgm:prSet presAssocID="{06445863-8D68-49F0-B866-B2B063E4124C}" presName="connectorText" presStyleLbl="sibTrans2D1" presStyleIdx="0" presStyleCnt="2"/>
      <dgm:spPr/>
      <dgm:t>
        <a:bodyPr/>
        <a:lstStyle/>
        <a:p>
          <a:endParaRPr lang="en-US"/>
        </a:p>
      </dgm:t>
    </dgm:pt>
    <dgm:pt modelId="{1DB4D8A1-FAF1-44B7-921B-BF79FDDD058D}" type="pres">
      <dgm:prSet presAssocID="{B83F2425-7AAD-4466-AA0C-ECF996A25127}" presName="node" presStyleLbl="node1" presStyleIdx="1" presStyleCnt="3" custScaleY="138289">
        <dgm:presLayoutVars>
          <dgm:bulletEnabled val="1"/>
        </dgm:presLayoutVars>
      </dgm:prSet>
      <dgm:spPr/>
      <dgm:t>
        <a:bodyPr/>
        <a:lstStyle/>
        <a:p>
          <a:endParaRPr lang="en-US"/>
        </a:p>
      </dgm:t>
    </dgm:pt>
    <dgm:pt modelId="{C649C8E7-9544-452F-9D90-5E7ED1BDA2A5}" type="pres">
      <dgm:prSet presAssocID="{42A4BE9A-A9D2-491B-837B-757EA38EC755}" presName="sibTrans" presStyleLbl="sibTrans2D1" presStyleIdx="1" presStyleCnt="2" custScaleX="183019"/>
      <dgm:spPr/>
      <dgm:t>
        <a:bodyPr/>
        <a:lstStyle/>
        <a:p>
          <a:endParaRPr lang="en-US"/>
        </a:p>
      </dgm:t>
    </dgm:pt>
    <dgm:pt modelId="{FFAC5258-6EED-4DA8-BD6D-6FF2CE412E53}" type="pres">
      <dgm:prSet presAssocID="{42A4BE9A-A9D2-491B-837B-757EA38EC755}" presName="connectorText" presStyleLbl="sibTrans2D1" presStyleIdx="1" presStyleCnt="2"/>
      <dgm:spPr/>
      <dgm:t>
        <a:bodyPr/>
        <a:lstStyle/>
        <a:p>
          <a:endParaRPr lang="en-US"/>
        </a:p>
      </dgm:t>
    </dgm:pt>
    <dgm:pt modelId="{D4C34A9B-8AB0-42FF-A528-E37A3A854B44}" type="pres">
      <dgm:prSet presAssocID="{119E7C3B-7044-4D9F-8391-DCF5BBC7F345}" presName="node" presStyleLbl="node1" presStyleIdx="2" presStyleCnt="3" custScaleY="145764" custLinFactNeighborX="-21070">
        <dgm:presLayoutVars>
          <dgm:bulletEnabled val="1"/>
        </dgm:presLayoutVars>
      </dgm:prSet>
      <dgm:spPr/>
      <dgm:t>
        <a:bodyPr/>
        <a:lstStyle/>
        <a:p>
          <a:endParaRPr lang="en-US"/>
        </a:p>
      </dgm:t>
    </dgm:pt>
  </dgm:ptLst>
  <dgm:cxnLst>
    <dgm:cxn modelId="{7BBC8AD9-CFCA-4006-AA10-DD2556930474}" srcId="{6BF6DC6C-FFBA-4256-8A70-A1BD7CA7DCDD}" destId="{B83F2425-7AAD-4466-AA0C-ECF996A25127}" srcOrd="1" destOrd="0" parTransId="{48591819-5108-405F-A591-7123FA0B0042}" sibTransId="{42A4BE9A-A9D2-491B-837B-757EA38EC755}"/>
    <dgm:cxn modelId="{190F1642-4798-439E-A3D4-1AD02856D7EF}" type="presOf" srcId="{42A4BE9A-A9D2-491B-837B-757EA38EC755}" destId="{C649C8E7-9544-452F-9D90-5E7ED1BDA2A5}" srcOrd="0" destOrd="0" presId="urn:microsoft.com/office/officeart/2005/8/layout/process1"/>
    <dgm:cxn modelId="{D5326B0A-3089-4B4E-8876-F7888A387D2B}" type="presOf" srcId="{F1A6FC7E-71C9-4AD0-A240-0B1F6309108C}" destId="{E3CD7B1B-2DB4-400F-A579-99B93775BC9A}" srcOrd="0" destOrd="0" presId="urn:microsoft.com/office/officeart/2005/8/layout/process1"/>
    <dgm:cxn modelId="{44589299-4C97-4A11-A95E-2E830A4EEE82}" type="presOf" srcId="{42A4BE9A-A9D2-491B-837B-757EA38EC755}" destId="{FFAC5258-6EED-4DA8-BD6D-6FF2CE412E53}" srcOrd="1" destOrd="0" presId="urn:microsoft.com/office/officeart/2005/8/layout/process1"/>
    <dgm:cxn modelId="{2191AC55-E5A2-439D-9776-DDEC134D3E1D}" type="presOf" srcId="{06445863-8D68-49F0-B866-B2B063E4124C}" destId="{2A7CECC7-4F21-4D11-A273-7EEDE9808132}" srcOrd="0" destOrd="0" presId="urn:microsoft.com/office/officeart/2005/8/layout/process1"/>
    <dgm:cxn modelId="{56FE0BE8-8E03-45CC-A0F0-77C157B500C7}" type="presOf" srcId="{6BF6DC6C-FFBA-4256-8A70-A1BD7CA7DCDD}" destId="{7E2659B9-7A33-4538-990B-F3B4D64A6F46}" srcOrd="0" destOrd="0" presId="urn:microsoft.com/office/officeart/2005/8/layout/process1"/>
    <dgm:cxn modelId="{1D2FCCDD-95AE-46FD-AAC6-22C7ABDE7F4F}" type="presOf" srcId="{B83F2425-7AAD-4466-AA0C-ECF996A25127}" destId="{1DB4D8A1-FAF1-44B7-921B-BF79FDDD058D}" srcOrd="0" destOrd="0" presId="urn:microsoft.com/office/officeart/2005/8/layout/process1"/>
    <dgm:cxn modelId="{5EC87C8E-18B2-4717-B8B4-7D2855CCA7C9}" srcId="{6BF6DC6C-FFBA-4256-8A70-A1BD7CA7DCDD}" destId="{119E7C3B-7044-4D9F-8391-DCF5BBC7F345}" srcOrd="2" destOrd="0" parTransId="{2796E48E-40FD-4C4C-96A3-B0C83338FAC2}" sibTransId="{6D26B9F0-3E1A-42D5-A400-70500FC470F8}"/>
    <dgm:cxn modelId="{E44717F7-7449-4D7C-8406-3FC6055C3BFE}" type="presOf" srcId="{119E7C3B-7044-4D9F-8391-DCF5BBC7F345}" destId="{D4C34A9B-8AB0-42FF-A528-E37A3A854B44}" srcOrd="0" destOrd="0" presId="urn:microsoft.com/office/officeart/2005/8/layout/process1"/>
    <dgm:cxn modelId="{B724E534-29C0-4AF1-B0F1-D0F967A44077}" type="presOf" srcId="{06445863-8D68-49F0-B866-B2B063E4124C}" destId="{7EEF816D-652C-4EFD-AD72-E9D442076C76}" srcOrd="1" destOrd="0" presId="urn:microsoft.com/office/officeart/2005/8/layout/process1"/>
    <dgm:cxn modelId="{CF360B51-556A-4006-9DB4-B3013C42599E}" srcId="{6BF6DC6C-FFBA-4256-8A70-A1BD7CA7DCDD}" destId="{F1A6FC7E-71C9-4AD0-A240-0B1F6309108C}" srcOrd="0" destOrd="0" parTransId="{0E1266DA-05CE-4666-BFB5-9169636E0FB0}" sibTransId="{06445863-8D68-49F0-B866-B2B063E4124C}"/>
    <dgm:cxn modelId="{1284B08A-084E-4DD7-9157-EA285C4E0816}" type="presParOf" srcId="{7E2659B9-7A33-4538-990B-F3B4D64A6F46}" destId="{E3CD7B1B-2DB4-400F-A579-99B93775BC9A}" srcOrd="0" destOrd="0" presId="urn:microsoft.com/office/officeart/2005/8/layout/process1"/>
    <dgm:cxn modelId="{4D4E1D3B-BE89-48F9-AD8F-56344C9A3442}" type="presParOf" srcId="{7E2659B9-7A33-4538-990B-F3B4D64A6F46}" destId="{2A7CECC7-4F21-4D11-A273-7EEDE9808132}" srcOrd="1" destOrd="0" presId="urn:microsoft.com/office/officeart/2005/8/layout/process1"/>
    <dgm:cxn modelId="{F1C043C3-3D28-42FB-BBAD-21677F1F52B0}" type="presParOf" srcId="{2A7CECC7-4F21-4D11-A273-7EEDE9808132}" destId="{7EEF816D-652C-4EFD-AD72-E9D442076C76}" srcOrd="0" destOrd="0" presId="urn:microsoft.com/office/officeart/2005/8/layout/process1"/>
    <dgm:cxn modelId="{E2740061-634E-4FF4-B998-CEB0C4CB4B64}" type="presParOf" srcId="{7E2659B9-7A33-4538-990B-F3B4D64A6F46}" destId="{1DB4D8A1-FAF1-44B7-921B-BF79FDDD058D}" srcOrd="2" destOrd="0" presId="urn:microsoft.com/office/officeart/2005/8/layout/process1"/>
    <dgm:cxn modelId="{1832FCF3-2B78-47D2-95C7-6B9F478FF12D}" type="presParOf" srcId="{7E2659B9-7A33-4538-990B-F3B4D64A6F46}" destId="{C649C8E7-9544-452F-9D90-5E7ED1BDA2A5}" srcOrd="3" destOrd="0" presId="urn:microsoft.com/office/officeart/2005/8/layout/process1"/>
    <dgm:cxn modelId="{B60C7765-C276-4745-9A94-DD5984B49D26}" type="presParOf" srcId="{C649C8E7-9544-452F-9D90-5E7ED1BDA2A5}" destId="{FFAC5258-6EED-4DA8-BD6D-6FF2CE412E53}" srcOrd="0" destOrd="0" presId="urn:microsoft.com/office/officeart/2005/8/layout/process1"/>
    <dgm:cxn modelId="{C76F5356-8ECE-4548-BD64-A82B5B71BC4C}" type="presParOf" srcId="{7E2659B9-7A33-4538-990B-F3B4D64A6F46}" destId="{D4C34A9B-8AB0-42FF-A528-E37A3A854B44}"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0C1BCAF-3C72-47D8-92B6-B5F80A284D6A}"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BE4D822F-E417-4B19-ACD2-D8B6A45F91AF}">
      <dgm:prSet phldrT="[Text]"/>
      <dgm:spPr/>
      <dgm:t>
        <a:bodyPr/>
        <a:lstStyle/>
        <a:p>
          <a:r>
            <a:rPr lang="en-US" dirty="0" smtClean="0"/>
            <a:t>Step-7</a:t>
          </a:r>
          <a:endParaRPr lang="en-US" dirty="0"/>
        </a:p>
      </dgm:t>
    </dgm:pt>
    <dgm:pt modelId="{CA535718-AFE2-4BB2-A97E-39E813B39265}" type="parTrans" cxnId="{2E74C1BC-4C32-4C44-9F1E-F50F4AD68362}">
      <dgm:prSet/>
      <dgm:spPr/>
      <dgm:t>
        <a:bodyPr/>
        <a:lstStyle/>
        <a:p>
          <a:endParaRPr lang="en-US"/>
        </a:p>
      </dgm:t>
    </dgm:pt>
    <dgm:pt modelId="{AE9885E1-FFCD-4351-877F-1006673937B0}" type="sibTrans" cxnId="{2E74C1BC-4C32-4C44-9F1E-F50F4AD68362}">
      <dgm:prSet/>
      <dgm:spPr/>
      <dgm:t>
        <a:bodyPr/>
        <a:lstStyle/>
        <a:p>
          <a:endParaRPr lang="en-US"/>
        </a:p>
      </dgm:t>
    </dgm:pt>
    <dgm:pt modelId="{F214376B-A701-413B-858D-5A4171DC5817}">
      <dgm:prSet phldrT="[Text]"/>
      <dgm:spPr/>
      <dgm:t>
        <a:bodyPr/>
        <a:lstStyle/>
        <a:p>
          <a:r>
            <a:rPr lang="or-IN" dirty="0" smtClean="0"/>
            <a:t>ଗ୍ରାମ ଗୁଡିକରେ ସମାଜିକ ଏବଂ ସମ୍ବଳ ମାନଚିତ୍ର ପ୍ରସ୍ତୁତି</a:t>
          </a:r>
          <a:endParaRPr lang="en-US" dirty="0"/>
        </a:p>
      </dgm:t>
    </dgm:pt>
    <dgm:pt modelId="{82DAF514-3788-4BDD-8B58-16116F208BDC}" type="parTrans" cxnId="{CF062214-2016-4641-86D4-7639EEEA6A78}">
      <dgm:prSet/>
      <dgm:spPr/>
      <dgm:t>
        <a:bodyPr/>
        <a:lstStyle/>
        <a:p>
          <a:endParaRPr lang="en-US"/>
        </a:p>
      </dgm:t>
    </dgm:pt>
    <dgm:pt modelId="{7BDC9668-AB38-4E38-A93D-171C772EE660}" type="sibTrans" cxnId="{CF062214-2016-4641-86D4-7639EEEA6A78}">
      <dgm:prSet/>
      <dgm:spPr/>
      <dgm:t>
        <a:bodyPr/>
        <a:lstStyle/>
        <a:p>
          <a:endParaRPr lang="en-US"/>
        </a:p>
      </dgm:t>
    </dgm:pt>
    <dgm:pt modelId="{8D7F0CF2-22AF-4D62-B6D3-53AFD073D825}">
      <dgm:prSet phldrT="[Text]"/>
      <dgm:spPr/>
      <dgm:t>
        <a:bodyPr/>
        <a:lstStyle/>
        <a:p>
          <a:r>
            <a:rPr lang="or-IN" dirty="0" smtClean="0"/>
            <a:t>ଗ୍ରାମର ପରିବାର ଅନୁଯାୟୀ ଜନସଂଖ୍ୟା ବିବରଣୀ (ଯଦି ଆଧାର/ଭୋଟର କାର୍ଡ଼ ଥାଏ, ତେବେ ସଂଲଗ୍ନ କରାଯିବ)  </a:t>
          </a:r>
          <a:endParaRPr lang="en-US" dirty="0"/>
        </a:p>
      </dgm:t>
    </dgm:pt>
    <dgm:pt modelId="{D2A420F1-EC9C-44D3-8836-CD4160B5FEB6}" type="parTrans" cxnId="{21645B38-F792-4616-BDE5-C012B84F7ADA}">
      <dgm:prSet/>
      <dgm:spPr/>
      <dgm:t>
        <a:bodyPr/>
        <a:lstStyle/>
        <a:p>
          <a:endParaRPr lang="en-US"/>
        </a:p>
      </dgm:t>
    </dgm:pt>
    <dgm:pt modelId="{E8515FE7-156F-47E2-B86E-1255497C5102}" type="sibTrans" cxnId="{21645B38-F792-4616-BDE5-C012B84F7ADA}">
      <dgm:prSet/>
      <dgm:spPr/>
      <dgm:t>
        <a:bodyPr/>
        <a:lstStyle/>
        <a:p>
          <a:endParaRPr lang="en-US"/>
        </a:p>
      </dgm:t>
    </dgm:pt>
    <dgm:pt modelId="{68D95BC9-3C7E-4F23-8625-9D9C7A016062}">
      <dgm:prSet phldrT="[Text]"/>
      <dgm:spPr/>
      <dgm:t>
        <a:bodyPr/>
        <a:lstStyle/>
        <a:p>
          <a:r>
            <a:rPr lang="en-US" dirty="0" smtClean="0"/>
            <a:t>Step-8</a:t>
          </a:r>
          <a:endParaRPr lang="en-US" dirty="0"/>
        </a:p>
      </dgm:t>
    </dgm:pt>
    <dgm:pt modelId="{8BF97CC3-ADA5-4F27-93CD-2C71460B26D5}" type="parTrans" cxnId="{06B96EB9-C5DF-4C78-9E6C-1988E2367B21}">
      <dgm:prSet/>
      <dgm:spPr/>
      <dgm:t>
        <a:bodyPr/>
        <a:lstStyle/>
        <a:p>
          <a:endParaRPr lang="en-US"/>
        </a:p>
      </dgm:t>
    </dgm:pt>
    <dgm:pt modelId="{ECA8126C-8916-4533-8DE2-E764AB17D321}" type="sibTrans" cxnId="{06B96EB9-C5DF-4C78-9E6C-1988E2367B21}">
      <dgm:prSet/>
      <dgm:spPr/>
      <dgm:t>
        <a:bodyPr/>
        <a:lstStyle/>
        <a:p>
          <a:endParaRPr lang="en-US"/>
        </a:p>
      </dgm:t>
    </dgm:pt>
    <dgm:pt modelId="{7D8A20E8-D000-48EA-ABC5-275CD4718F60}">
      <dgm:prSet phldrT="[Text]"/>
      <dgm:spPr/>
      <dgm:t>
        <a:bodyPr/>
        <a:lstStyle/>
        <a:p>
          <a:r>
            <a:rPr lang="or-IN" dirty="0" smtClean="0"/>
            <a:t>ସମ୍ବଳ ମାନଚିତ୍ର ଅନୁସାରେ ଗ୍ରାମର ସୀମା ନିର୍ଧାରଣ ( ହାତ ନକ୍ଶା ପ୍ରସ୍ତୁତି)</a:t>
          </a:r>
          <a:endParaRPr lang="en-US" dirty="0"/>
        </a:p>
      </dgm:t>
    </dgm:pt>
    <dgm:pt modelId="{12FE8B72-09CA-4C28-9C70-FA18F295126B}" type="parTrans" cxnId="{1453DC73-5B0B-4FA8-8586-D64608ACDB33}">
      <dgm:prSet/>
      <dgm:spPr/>
      <dgm:t>
        <a:bodyPr/>
        <a:lstStyle/>
        <a:p>
          <a:endParaRPr lang="en-US"/>
        </a:p>
      </dgm:t>
    </dgm:pt>
    <dgm:pt modelId="{AA4FAA5E-E1CC-4C2B-936D-34D3799921B0}" type="sibTrans" cxnId="{1453DC73-5B0B-4FA8-8586-D64608ACDB33}">
      <dgm:prSet/>
      <dgm:spPr/>
      <dgm:t>
        <a:bodyPr/>
        <a:lstStyle/>
        <a:p>
          <a:endParaRPr lang="en-US"/>
        </a:p>
      </dgm:t>
    </dgm:pt>
    <dgm:pt modelId="{F02228A9-27D4-4A10-BDD9-34DAF419F185}">
      <dgm:prSet phldrT="[Text]"/>
      <dgm:spPr/>
      <dgm:t>
        <a:bodyPr/>
        <a:lstStyle/>
        <a:p>
          <a:r>
            <a:rPr lang="or-IN" dirty="0" smtClean="0"/>
            <a:t>ଯଦି ଗ୍ରାମ କୁ ଲାଗି ପଡୋସୀ ଗ୍ରାମ ଥାଏ ତେବେ ପଡୋସୀ ଗ୍ରାମ ମାନଂକ ସହ ଯୁଗ୍ମ ବୈଠକ</a:t>
          </a:r>
          <a:endParaRPr lang="en-US" dirty="0"/>
        </a:p>
      </dgm:t>
    </dgm:pt>
    <dgm:pt modelId="{081F3483-F0BF-4E08-9B33-158A676202C5}" type="parTrans" cxnId="{552A20A1-8762-45C8-9222-630D670D077D}">
      <dgm:prSet/>
      <dgm:spPr/>
      <dgm:t>
        <a:bodyPr/>
        <a:lstStyle/>
        <a:p>
          <a:endParaRPr lang="en-US"/>
        </a:p>
      </dgm:t>
    </dgm:pt>
    <dgm:pt modelId="{CEA30563-F330-4DF9-AE13-AF7E2B92576E}" type="sibTrans" cxnId="{552A20A1-8762-45C8-9222-630D670D077D}">
      <dgm:prSet/>
      <dgm:spPr/>
      <dgm:t>
        <a:bodyPr/>
        <a:lstStyle/>
        <a:p>
          <a:endParaRPr lang="en-US"/>
        </a:p>
      </dgm:t>
    </dgm:pt>
    <dgm:pt modelId="{7118628E-12F9-4DA1-8358-E600FF057DFF}">
      <dgm:prSet phldrT="[Text]"/>
      <dgm:spPr/>
      <dgm:t>
        <a:bodyPr/>
        <a:lstStyle/>
        <a:p>
          <a:r>
            <a:rPr lang="en-US" dirty="0" smtClean="0"/>
            <a:t>Step-9</a:t>
          </a:r>
          <a:endParaRPr lang="en-US" dirty="0"/>
        </a:p>
      </dgm:t>
    </dgm:pt>
    <dgm:pt modelId="{BE7E3AC0-7339-439A-82DB-ACD528D9B2FD}" type="parTrans" cxnId="{675AB21F-0146-4237-B078-62091B48F371}">
      <dgm:prSet/>
      <dgm:spPr/>
      <dgm:t>
        <a:bodyPr/>
        <a:lstStyle/>
        <a:p>
          <a:endParaRPr lang="en-US"/>
        </a:p>
      </dgm:t>
    </dgm:pt>
    <dgm:pt modelId="{61812821-1FF6-4D1A-BE2F-2E2BB37F5919}" type="sibTrans" cxnId="{675AB21F-0146-4237-B078-62091B48F371}">
      <dgm:prSet/>
      <dgm:spPr/>
      <dgm:t>
        <a:bodyPr/>
        <a:lstStyle/>
        <a:p>
          <a:endParaRPr lang="en-US"/>
        </a:p>
      </dgm:t>
    </dgm:pt>
    <dgm:pt modelId="{DDC3E362-2D96-433D-B3C1-7D4190F4CA84}">
      <dgm:prSet phldrT="[Text]"/>
      <dgm:spPr/>
      <dgm:t>
        <a:bodyPr/>
        <a:lstStyle/>
        <a:p>
          <a:r>
            <a:rPr lang="or-IN" dirty="0" smtClean="0"/>
            <a:t>GPS ସହାୟତା ରେ ଗ୍ରାମର ସୀମା ନିର୍ଧାରଣ ଓ ମାନଚିତ୍ର  ପ୍ରସ୍ତୁତି (ବାଧ୍ୟତାମୁଳକ ନୁହେଁ)</a:t>
          </a:r>
          <a:endParaRPr lang="en-US" dirty="0"/>
        </a:p>
      </dgm:t>
    </dgm:pt>
    <dgm:pt modelId="{61789D66-94FC-42F8-B728-572991488DE3}" type="parTrans" cxnId="{53B4E122-D39C-47EE-8F2D-BE7E4C42A2B8}">
      <dgm:prSet/>
      <dgm:spPr/>
      <dgm:t>
        <a:bodyPr/>
        <a:lstStyle/>
        <a:p>
          <a:endParaRPr lang="en-US"/>
        </a:p>
      </dgm:t>
    </dgm:pt>
    <dgm:pt modelId="{80E87FE7-D70E-4B35-A5D0-3DB2339754E7}" type="sibTrans" cxnId="{53B4E122-D39C-47EE-8F2D-BE7E4C42A2B8}">
      <dgm:prSet/>
      <dgm:spPr/>
      <dgm:t>
        <a:bodyPr/>
        <a:lstStyle/>
        <a:p>
          <a:endParaRPr lang="en-US"/>
        </a:p>
      </dgm:t>
    </dgm:pt>
    <dgm:pt modelId="{B51901B9-D266-430C-8FD9-04528366980B}">
      <dgm:prSet phldrT="[Text]"/>
      <dgm:spPr/>
      <dgm:t>
        <a:bodyPr/>
        <a:lstStyle/>
        <a:p>
          <a:r>
            <a:rPr lang="or-IN" dirty="0" smtClean="0"/>
            <a:t>ଗ୍ରାମର ମାନଚିତ୍ର ଅସିଲା ପରେ ଗ୍ରାମର ଚୌହଦୀ ଓ ସୀମା ର ସତ୍ୟାସତ୍ୟ ନିରୁପଣ </a:t>
          </a:r>
          <a:endParaRPr lang="en-US" dirty="0"/>
        </a:p>
      </dgm:t>
    </dgm:pt>
    <dgm:pt modelId="{6391CA3E-3FF0-4BCC-961E-1AA92E8C176C}" type="parTrans" cxnId="{620E17C6-B915-45D1-AC61-86C8899051BD}">
      <dgm:prSet/>
      <dgm:spPr/>
      <dgm:t>
        <a:bodyPr/>
        <a:lstStyle/>
        <a:p>
          <a:endParaRPr lang="en-US"/>
        </a:p>
      </dgm:t>
    </dgm:pt>
    <dgm:pt modelId="{E43FC881-1AA7-4333-9DB2-ED226D069F73}" type="sibTrans" cxnId="{620E17C6-B915-45D1-AC61-86C8899051BD}">
      <dgm:prSet/>
      <dgm:spPr/>
      <dgm:t>
        <a:bodyPr/>
        <a:lstStyle/>
        <a:p>
          <a:endParaRPr lang="en-US"/>
        </a:p>
      </dgm:t>
    </dgm:pt>
    <dgm:pt modelId="{3A13D42E-95CA-47D5-9287-A4037F95EED0}">
      <dgm:prSet phldrT="[Text]"/>
      <dgm:spPr/>
      <dgm:t>
        <a:bodyPr/>
        <a:lstStyle/>
        <a:p>
          <a:r>
            <a:rPr lang="or-IN" dirty="0" smtClean="0"/>
            <a:t> ବ୍ୟକ୍ତିଗତ ଉପଯୋଗ ପାଇଁ ବ୍ୟବହୃତ (ଚାଷ ଓ ବାସ) ଗୁଡିକର ଆକଳନ</a:t>
          </a:r>
          <a:endParaRPr lang="en-US" dirty="0"/>
        </a:p>
      </dgm:t>
    </dgm:pt>
    <dgm:pt modelId="{0A28E524-D881-4701-8342-C23F9A4D3EEF}" type="parTrans" cxnId="{94A5B893-6030-4649-9C43-38555282F212}">
      <dgm:prSet/>
      <dgm:spPr/>
      <dgm:t>
        <a:bodyPr/>
        <a:lstStyle/>
        <a:p>
          <a:endParaRPr lang="en-US"/>
        </a:p>
      </dgm:t>
    </dgm:pt>
    <dgm:pt modelId="{25B766E7-6AE4-47B7-ACEE-CE0B89071E22}" type="sibTrans" cxnId="{94A5B893-6030-4649-9C43-38555282F212}">
      <dgm:prSet/>
      <dgm:spPr/>
      <dgm:t>
        <a:bodyPr/>
        <a:lstStyle/>
        <a:p>
          <a:endParaRPr lang="en-US"/>
        </a:p>
      </dgm:t>
    </dgm:pt>
    <dgm:pt modelId="{02FC3CEF-5CF6-436F-8544-F54908E28DD1}" type="pres">
      <dgm:prSet presAssocID="{F0C1BCAF-3C72-47D8-92B6-B5F80A284D6A}" presName="linearFlow" presStyleCnt="0">
        <dgm:presLayoutVars>
          <dgm:dir/>
          <dgm:animLvl val="lvl"/>
          <dgm:resizeHandles val="exact"/>
        </dgm:presLayoutVars>
      </dgm:prSet>
      <dgm:spPr/>
      <dgm:t>
        <a:bodyPr/>
        <a:lstStyle/>
        <a:p>
          <a:endParaRPr lang="en-US"/>
        </a:p>
      </dgm:t>
    </dgm:pt>
    <dgm:pt modelId="{3DADF3A0-6CF1-427F-9B27-A2435356DFBE}" type="pres">
      <dgm:prSet presAssocID="{BE4D822F-E417-4B19-ACD2-D8B6A45F91AF}" presName="composite" presStyleCnt="0"/>
      <dgm:spPr/>
    </dgm:pt>
    <dgm:pt modelId="{ACE73DA9-3E35-4791-8EE6-3DFBBCBB8304}" type="pres">
      <dgm:prSet presAssocID="{BE4D822F-E417-4B19-ACD2-D8B6A45F91AF}" presName="parentText" presStyleLbl="alignNode1" presStyleIdx="0" presStyleCnt="3">
        <dgm:presLayoutVars>
          <dgm:chMax val="1"/>
          <dgm:bulletEnabled val="1"/>
        </dgm:presLayoutVars>
      </dgm:prSet>
      <dgm:spPr/>
      <dgm:t>
        <a:bodyPr/>
        <a:lstStyle/>
        <a:p>
          <a:endParaRPr lang="en-US"/>
        </a:p>
      </dgm:t>
    </dgm:pt>
    <dgm:pt modelId="{CBCCABD9-EC19-4A5E-AEA0-E7E9EC0A3A4E}" type="pres">
      <dgm:prSet presAssocID="{BE4D822F-E417-4B19-ACD2-D8B6A45F91AF}" presName="descendantText" presStyleLbl="alignAcc1" presStyleIdx="0" presStyleCnt="3">
        <dgm:presLayoutVars>
          <dgm:bulletEnabled val="1"/>
        </dgm:presLayoutVars>
      </dgm:prSet>
      <dgm:spPr/>
      <dgm:t>
        <a:bodyPr/>
        <a:lstStyle/>
        <a:p>
          <a:endParaRPr lang="en-US"/>
        </a:p>
      </dgm:t>
    </dgm:pt>
    <dgm:pt modelId="{FFDD4359-F113-4931-B310-7DB7FC482DAA}" type="pres">
      <dgm:prSet presAssocID="{AE9885E1-FFCD-4351-877F-1006673937B0}" presName="sp" presStyleCnt="0"/>
      <dgm:spPr/>
    </dgm:pt>
    <dgm:pt modelId="{E36712F2-570D-406B-BB0E-8ADF968E8FC0}" type="pres">
      <dgm:prSet presAssocID="{68D95BC9-3C7E-4F23-8625-9D9C7A016062}" presName="composite" presStyleCnt="0"/>
      <dgm:spPr/>
    </dgm:pt>
    <dgm:pt modelId="{2386912B-B943-41B7-8099-730B6C859429}" type="pres">
      <dgm:prSet presAssocID="{68D95BC9-3C7E-4F23-8625-9D9C7A016062}" presName="parentText" presStyleLbl="alignNode1" presStyleIdx="1" presStyleCnt="3">
        <dgm:presLayoutVars>
          <dgm:chMax val="1"/>
          <dgm:bulletEnabled val="1"/>
        </dgm:presLayoutVars>
      </dgm:prSet>
      <dgm:spPr/>
      <dgm:t>
        <a:bodyPr/>
        <a:lstStyle/>
        <a:p>
          <a:endParaRPr lang="en-US"/>
        </a:p>
      </dgm:t>
    </dgm:pt>
    <dgm:pt modelId="{7A7B405E-9F75-408D-94AC-D11B9E85E836}" type="pres">
      <dgm:prSet presAssocID="{68D95BC9-3C7E-4F23-8625-9D9C7A016062}" presName="descendantText" presStyleLbl="alignAcc1" presStyleIdx="1" presStyleCnt="3">
        <dgm:presLayoutVars>
          <dgm:bulletEnabled val="1"/>
        </dgm:presLayoutVars>
      </dgm:prSet>
      <dgm:spPr/>
      <dgm:t>
        <a:bodyPr/>
        <a:lstStyle/>
        <a:p>
          <a:endParaRPr lang="en-US"/>
        </a:p>
      </dgm:t>
    </dgm:pt>
    <dgm:pt modelId="{23612A97-598D-4C8E-82F2-D5C89F298848}" type="pres">
      <dgm:prSet presAssocID="{ECA8126C-8916-4533-8DE2-E764AB17D321}" presName="sp" presStyleCnt="0"/>
      <dgm:spPr/>
    </dgm:pt>
    <dgm:pt modelId="{0504DD6E-D538-4516-8D21-EDB4A1D71FE9}" type="pres">
      <dgm:prSet presAssocID="{7118628E-12F9-4DA1-8358-E600FF057DFF}" presName="composite" presStyleCnt="0"/>
      <dgm:spPr/>
    </dgm:pt>
    <dgm:pt modelId="{95912DB0-3E44-4253-96EE-401D5B970EA5}" type="pres">
      <dgm:prSet presAssocID="{7118628E-12F9-4DA1-8358-E600FF057DFF}" presName="parentText" presStyleLbl="alignNode1" presStyleIdx="2" presStyleCnt="3">
        <dgm:presLayoutVars>
          <dgm:chMax val="1"/>
          <dgm:bulletEnabled val="1"/>
        </dgm:presLayoutVars>
      </dgm:prSet>
      <dgm:spPr/>
      <dgm:t>
        <a:bodyPr/>
        <a:lstStyle/>
        <a:p>
          <a:endParaRPr lang="en-US"/>
        </a:p>
      </dgm:t>
    </dgm:pt>
    <dgm:pt modelId="{19979EE1-3F3D-48E3-8F59-6CD699770E3A}" type="pres">
      <dgm:prSet presAssocID="{7118628E-12F9-4DA1-8358-E600FF057DFF}" presName="descendantText" presStyleLbl="alignAcc1" presStyleIdx="2" presStyleCnt="3">
        <dgm:presLayoutVars>
          <dgm:bulletEnabled val="1"/>
        </dgm:presLayoutVars>
      </dgm:prSet>
      <dgm:spPr/>
      <dgm:t>
        <a:bodyPr/>
        <a:lstStyle/>
        <a:p>
          <a:endParaRPr lang="en-US"/>
        </a:p>
      </dgm:t>
    </dgm:pt>
  </dgm:ptLst>
  <dgm:cxnLst>
    <dgm:cxn modelId="{21645B38-F792-4616-BDE5-C012B84F7ADA}" srcId="{BE4D822F-E417-4B19-ACD2-D8B6A45F91AF}" destId="{8D7F0CF2-22AF-4D62-B6D3-53AFD073D825}" srcOrd="1" destOrd="0" parTransId="{D2A420F1-EC9C-44D3-8836-CD4160B5FEB6}" sibTransId="{E8515FE7-156F-47E2-B86E-1255497C5102}"/>
    <dgm:cxn modelId="{AED36C2C-830E-4E95-91FD-30331B4096F4}" type="presOf" srcId="{8D7F0CF2-22AF-4D62-B6D3-53AFD073D825}" destId="{CBCCABD9-EC19-4A5E-AEA0-E7E9EC0A3A4E}" srcOrd="0" destOrd="1" presId="urn:microsoft.com/office/officeart/2005/8/layout/chevron2"/>
    <dgm:cxn modelId="{06B96EB9-C5DF-4C78-9E6C-1988E2367B21}" srcId="{F0C1BCAF-3C72-47D8-92B6-B5F80A284D6A}" destId="{68D95BC9-3C7E-4F23-8625-9D9C7A016062}" srcOrd="1" destOrd="0" parTransId="{8BF97CC3-ADA5-4F27-93CD-2C71460B26D5}" sibTransId="{ECA8126C-8916-4533-8DE2-E764AB17D321}"/>
    <dgm:cxn modelId="{12B715F2-F8E7-45D5-8B94-4E4D82A4ED00}" type="presOf" srcId="{F0C1BCAF-3C72-47D8-92B6-B5F80A284D6A}" destId="{02FC3CEF-5CF6-436F-8544-F54908E28DD1}" srcOrd="0" destOrd="0" presId="urn:microsoft.com/office/officeart/2005/8/layout/chevron2"/>
    <dgm:cxn modelId="{CDF34504-5E50-4932-9BA9-D6573DC2DB94}" type="presOf" srcId="{F02228A9-27D4-4A10-BDD9-34DAF419F185}" destId="{7A7B405E-9F75-408D-94AC-D11B9E85E836}" srcOrd="0" destOrd="1" presId="urn:microsoft.com/office/officeart/2005/8/layout/chevron2"/>
    <dgm:cxn modelId="{552A20A1-8762-45C8-9222-630D670D077D}" srcId="{68D95BC9-3C7E-4F23-8625-9D9C7A016062}" destId="{F02228A9-27D4-4A10-BDD9-34DAF419F185}" srcOrd="1" destOrd="0" parTransId="{081F3483-F0BF-4E08-9B33-158A676202C5}" sibTransId="{CEA30563-F330-4DF9-AE13-AF7E2B92576E}"/>
    <dgm:cxn modelId="{AAF6D90C-1C48-47A7-8540-A7C737F76B28}" type="presOf" srcId="{7118628E-12F9-4DA1-8358-E600FF057DFF}" destId="{95912DB0-3E44-4253-96EE-401D5B970EA5}" srcOrd="0" destOrd="0" presId="urn:microsoft.com/office/officeart/2005/8/layout/chevron2"/>
    <dgm:cxn modelId="{1453DC73-5B0B-4FA8-8586-D64608ACDB33}" srcId="{68D95BC9-3C7E-4F23-8625-9D9C7A016062}" destId="{7D8A20E8-D000-48EA-ABC5-275CD4718F60}" srcOrd="0" destOrd="0" parTransId="{12FE8B72-09CA-4C28-9C70-FA18F295126B}" sibTransId="{AA4FAA5E-E1CC-4C2B-936D-34D3799921B0}"/>
    <dgm:cxn modelId="{FB8E05E1-EA02-40C3-A895-E2234D347CF3}" type="presOf" srcId="{7D8A20E8-D000-48EA-ABC5-275CD4718F60}" destId="{7A7B405E-9F75-408D-94AC-D11B9E85E836}" srcOrd="0" destOrd="0" presId="urn:microsoft.com/office/officeart/2005/8/layout/chevron2"/>
    <dgm:cxn modelId="{D5B0745F-8A52-498A-B856-6033044D93C4}" type="presOf" srcId="{BE4D822F-E417-4B19-ACD2-D8B6A45F91AF}" destId="{ACE73DA9-3E35-4791-8EE6-3DFBBCBB8304}" srcOrd="0" destOrd="0" presId="urn:microsoft.com/office/officeart/2005/8/layout/chevron2"/>
    <dgm:cxn modelId="{55928EBE-C2A0-4199-9EF1-2301F089163F}" type="presOf" srcId="{F214376B-A701-413B-858D-5A4171DC5817}" destId="{CBCCABD9-EC19-4A5E-AEA0-E7E9EC0A3A4E}" srcOrd="0" destOrd="0" presId="urn:microsoft.com/office/officeart/2005/8/layout/chevron2"/>
    <dgm:cxn modelId="{A13A7BD2-E3BC-4C57-A9CA-4072B9D4CB17}" type="presOf" srcId="{B51901B9-D266-430C-8FD9-04528366980B}" destId="{19979EE1-3F3D-48E3-8F59-6CD699770E3A}" srcOrd="0" destOrd="1" presId="urn:microsoft.com/office/officeart/2005/8/layout/chevron2"/>
    <dgm:cxn modelId="{620E17C6-B915-45D1-AC61-86C8899051BD}" srcId="{7118628E-12F9-4DA1-8358-E600FF057DFF}" destId="{B51901B9-D266-430C-8FD9-04528366980B}" srcOrd="1" destOrd="0" parTransId="{6391CA3E-3FF0-4BCC-961E-1AA92E8C176C}" sibTransId="{E43FC881-1AA7-4333-9DB2-ED226D069F73}"/>
    <dgm:cxn modelId="{53B4E122-D39C-47EE-8F2D-BE7E4C42A2B8}" srcId="{7118628E-12F9-4DA1-8358-E600FF057DFF}" destId="{DDC3E362-2D96-433D-B3C1-7D4190F4CA84}" srcOrd="0" destOrd="0" parTransId="{61789D66-94FC-42F8-B728-572991488DE3}" sibTransId="{80E87FE7-D70E-4B35-A5D0-3DB2339754E7}"/>
    <dgm:cxn modelId="{2E74C1BC-4C32-4C44-9F1E-F50F4AD68362}" srcId="{F0C1BCAF-3C72-47D8-92B6-B5F80A284D6A}" destId="{BE4D822F-E417-4B19-ACD2-D8B6A45F91AF}" srcOrd="0" destOrd="0" parTransId="{CA535718-AFE2-4BB2-A97E-39E813B39265}" sibTransId="{AE9885E1-FFCD-4351-877F-1006673937B0}"/>
    <dgm:cxn modelId="{675AB21F-0146-4237-B078-62091B48F371}" srcId="{F0C1BCAF-3C72-47D8-92B6-B5F80A284D6A}" destId="{7118628E-12F9-4DA1-8358-E600FF057DFF}" srcOrd="2" destOrd="0" parTransId="{BE7E3AC0-7339-439A-82DB-ACD528D9B2FD}" sibTransId="{61812821-1FF6-4D1A-BE2F-2E2BB37F5919}"/>
    <dgm:cxn modelId="{94A5B893-6030-4649-9C43-38555282F212}" srcId="{68D95BC9-3C7E-4F23-8625-9D9C7A016062}" destId="{3A13D42E-95CA-47D5-9287-A4037F95EED0}" srcOrd="2" destOrd="0" parTransId="{0A28E524-D881-4701-8342-C23F9A4D3EEF}" sibTransId="{25B766E7-6AE4-47B7-ACEE-CE0B89071E22}"/>
    <dgm:cxn modelId="{36D97EEB-D749-4632-ABB9-66E86A9D8218}" type="presOf" srcId="{3A13D42E-95CA-47D5-9287-A4037F95EED0}" destId="{7A7B405E-9F75-408D-94AC-D11B9E85E836}" srcOrd="0" destOrd="2" presId="urn:microsoft.com/office/officeart/2005/8/layout/chevron2"/>
    <dgm:cxn modelId="{3FFE4BEA-8129-4FBF-AA07-F38186A8B48B}" type="presOf" srcId="{DDC3E362-2D96-433D-B3C1-7D4190F4CA84}" destId="{19979EE1-3F3D-48E3-8F59-6CD699770E3A}" srcOrd="0" destOrd="0" presId="urn:microsoft.com/office/officeart/2005/8/layout/chevron2"/>
    <dgm:cxn modelId="{94C33576-827F-4D12-96EF-E5272F9AC813}" type="presOf" srcId="{68D95BC9-3C7E-4F23-8625-9D9C7A016062}" destId="{2386912B-B943-41B7-8099-730B6C859429}" srcOrd="0" destOrd="0" presId="urn:microsoft.com/office/officeart/2005/8/layout/chevron2"/>
    <dgm:cxn modelId="{CF062214-2016-4641-86D4-7639EEEA6A78}" srcId="{BE4D822F-E417-4B19-ACD2-D8B6A45F91AF}" destId="{F214376B-A701-413B-858D-5A4171DC5817}" srcOrd="0" destOrd="0" parTransId="{82DAF514-3788-4BDD-8B58-16116F208BDC}" sibTransId="{7BDC9668-AB38-4E38-A93D-171C772EE660}"/>
    <dgm:cxn modelId="{2D3BE91C-5905-425E-A4AF-C0C18E06BDA7}" type="presParOf" srcId="{02FC3CEF-5CF6-436F-8544-F54908E28DD1}" destId="{3DADF3A0-6CF1-427F-9B27-A2435356DFBE}" srcOrd="0" destOrd="0" presId="urn:microsoft.com/office/officeart/2005/8/layout/chevron2"/>
    <dgm:cxn modelId="{F5F165C7-4FA8-468E-BBE8-50E345A9806C}" type="presParOf" srcId="{3DADF3A0-6CF1-427F-9B27-A2435356DFBE}" destId="{ACE73DA9-3E35-4791-8EE6-3DFBBCBB8304}" srcOrd="0" destOrd="0" presId="urn:microsoft.com/office/officeart/2005/8/layout/chevron2"/>
    <dgm:cxn modelId="{6D031279-9CE7-4A15-B458-41D9251B765D}" type="presParOf" srcId="{3DADF3A0-6CF1-427F-9B27-A2435356DFBE}" destId="{CBCCABD9-EC19-4A5E-AEA0-E7E9EC0A3A4E}" srcOrd="1" destOrd="0" presId="urn:microsoft.com/office/officeart/2005/8/layout/chevron2"/>
    <dgm:cxn modelId="{B27BC551-EC00-4640-AA76-7AA5C909316C}" type="presParOf" srcId="{02FC3CEF-5CF6-436F-8544-F54908E28DD1}" destId="{FFDD4359-F113-4931-B310-7DB7FC482DAA}" srcOrd="1" destOrd="0" presId="urn:microsoft.com/office/officeart/2005/8/layout/chevron2"/>
    <dgm:cxn modelId="{84605098-CBFE-4325-B573-27DC38C285C3}" type="presParOf" srcId="{02FC3CEF-5CF6-436F-8544-F54908E28DD1}" destId="{E36712F2-570D-406B-BB0E-8ADF968E8FC0}" srcOrd="2" destOrd="0" presId="urn:microsoft.com/office/officeart/2005/8/layout/chevron2"/>
    <dgm:cxn modelId="{2A730D73-5519-4166-9320-3B0AFEA41F98}" type="presParOf" srcId="{E36712F2-570D-406B-BB0E-8ADF968E8FC0}" destId="{2386912B-B943-41B7-8099-730B6C859429}" srcOrd="0" destOrd="0" presId="urn:microsoft.com/office/officeart/2005/8/layout/chevron2"/>
    <dgm:cxn modelId="{E5C2C577-F33C-47B1-9FA3-D4D98F236009}" type="presParOf" srcId="{E36712F2-570D-406B-BB0E-8ADF968E8FC0}" destId="{7A7B405E-9F75-408D-94AC-D11B9E85E836}" srcOrd="1" destOrd="0" presId="urn:microsoft.com/office/officeart/2005/8/layout/chevron2"/>
    <dgm:cxn modelId="{AFBAED23-5B53-44A7-94E0-3E51E477DDF9}" type="presParOf" srcId="{02FC3CEF-5CF6-436F-8544-F54908E28DD1}" destId="{23612A97-598D-4C8E-82F2-D5C89F298848}" srcOrd="3" destOrd="0" presId="urn:microsoft.com/office/officeart/2005/8/layout/chevron2"/>
    <dgm:cxn modelId="{53116379-8C1F-41ED-AB7E-FE1EE81CBA58}" type="presParOf" srcId="{02FC3CEF-5CF6-436F-8544-F54908E28DD1}" destId="{0504DD6E-D538-4516-8D21-EDB4A1D71FE9}" srcOrd="4" destOrd="0" presId="urn:microsoft.com/office/officeart/2005/8/layout/chevron2"/>
    <dgm:cxn modelId="{FDA0085B-39F8-47FD-8A2A-440D31CB6181}" type="presParOf" srcId="{0504DD6E-D538-4516-8D21-EDB4A1D71FE9}" destId="{95912DB0-3E44-4253-96EE-401D5B970EA5}" srcOrd="0" destOrd="0" presId="urn:microsoft.com/office/officeart/2005/8/layout/chevron2"/>
    <dgm:cxn modelId="{614FB4D6-A56F-4B38-B538-54105984FDD5}" type="presParOf" srcId="{0504DD6E-D538-4516-8D21-EDB4A1D71FE9}" destId="{19979EE1-3F3D-48E3-8F59-6CD699770E3A}"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409ED44-18C4-4AFA-9F08-3CBF7CE6CD5F}"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7F4F3D79-454F-4127-BD4D-E6D4E2B6D7C8}">
      <dgm:prSet phldrT="[Text]"/>
      <dgm:spPr/>
      <dgm:t>
        <a:bodyPr/>
        <a:lstStyle/>
        <a:p>
          <a:r>
            <a:rPr lang="en-US" dirty="0" smtClean="0"/>
            <a:t>Step-11</a:t>
          </a:r>
          <a:endParaRPr lang="en-US" dirty="0"/>
        </a:p>
      </dgm:t>
    </dgm:pt>
    <dgm:pt modelId="{3643B3DF-82DA-4A07-9351-04F59E738E47}" type="parTrans" cxnId="{B6525D7E-5376-4EA0-8A99-D016B3740C95}">
      <dgm:prSet/>
      <dgm:spPr/>
      <dgm:t>
        <a:bodyPr/>
        <a:lstStyle/>
        <a:p>
          <a:endParaRPr lang="en-US"/>
        </a:p>
      </dgm:t>
    </dgm:pt>
    <dgm:pt modelId="{2BC28E60-DBF4-4E81-8A4A-14DA7820D43B}" type="sibTrans" cxnId="{B6525D7E-5376-4EA0-8A99-D016B3740C95}">
      <dgm:prSet/>
      <dgm:spPr/>
      <dgm:t>
        <a:bodyPr/>
        <a:lstStyle/>
        <a:p>
          <a:endParaRPr lang="en-US"/>
        </a:p>
      </dgm:t>
    </dgm:pt>
    <dgm:pt modelId="{4E59A2DD-41AE-459B-90FB-C6BA68FDF084}">
      <dgm:prSet phldrT="[Text]"/>
      <dgm:spPr/>
      <dgm:t>
        <a:bodyPr/>
        <a:lstStyle/>
        <a:p>
          <a:r>
            <a:rPr lang="or-IN" dirty="0" smtClean="0"/>
            <a:t>ପ୍ରସ୍ତାବିତ ଗ୍ରାମ କୁ ରାଜସ୍ବ ଗ୍ରାମ ରେ ପରିବର୍ତନ କରିବା ନିମନ୍ତେ ସଂରକ୍ଷଣ ଜମିର ଆକଳନ (</a:t>
          </a:r>
          <a:r>
            <a:rPr lang="en-US" dirty="0" smtClean="0"/>
            <a:t>Reservation posting</a:t>
          </a:r>
          <a:r>
            <a:rPr lang="or-IN" dirty="0" smtClean="0"/>
            <a:t>)</a:t>
          </a:r>
          <a:endParaRPr lang="en-US" dirty="0"/>
        </a:p>
      </dgm:t>
    </dgm:pt>
    <dgm:pt modelId="{8A82525D-E034-41BF-9C80-8A99E6D0B94D}" type="parTrans" cxnId="{0D33F8C0-03B3-4127-9B19-CBC901BA08BB}">
      <dgm:prSet/>
      <dgm:spPr/>
      <dgm:t>
        <a:bodyPr/>
        <a:lstStyle/>
        <a:p>
          <a:endParaRPr lang="en-US"/>
        </a:p>
      </dgm:t>
    </dgm:pt>
    <dgm:pt modelId="{B6122304-E2B4-4C4D-9378-1C7C9C92BA55}" type="sibTrans" cxnId="{0D33F8C0-03B3-4127-9B19-CBC901BA08BB}">
      <dgm:prSet/>
      <dgm:spPr/>
      <dgm:t>
        <a:bodyPr/>
        <a:lstStyle/>
        <a:p>
          <a:endParaRPr lang="en-US"/>
        </a:p>
      </dgm:t>
    </dgm:pt>
    <dgm:pt modelId="{23B8FFF6-DE10-41F7-9401-022842E17599}">
      <dgm:prSet phldrT="[Text]"/>
      <dgm:spPr/>
      <dgm:t>
        <a:bodyPr/>
        <a:lstStyle/>
        <a:p>
          <a:r>
            <a:rPr lang="en-US" dirty="0" smtClean="0"/>
            <a:t>Step-12</a:t>
          </a:r>
          <a:endParaRPr lang="en-US" dirty="0"/>
        </a:p>
      </dgm:t>
    </dgm:pt>
    <dgm:pt modelId="{11DF018C-DC06-4290-A04F-484BCCD18BA3}" type="parTrans" cxnId="{EDD3FA74-C0F1-4C07-814E-BB92641D2234}">
      <dgm:prSet/>
      <dgm:spPr/>
      <dgm:t>
        <a:bodyPr/>
        <a:lstStyle/>
        <a:p>
          <a:endParaRPr lang="en-US"/>
        </a:p>
      </dgm:t>
    </dgm:pt>
    <dgm:pt modelId="{6CA0448E-1262-4305-A03E-B069FE8C3157}" type="sibTrans" cxnId="{EDD3FA74-C0F1-4C07-814E-BB92641D2234}">
      <dgm:prSet/>
      <dgm:spPr/>
      <dgm:t>
        <a:bodyPr/>
        <a:lstStyle/>
        <a:p>
          <a:endParaRPr lang="en-US"/>
        </a:p>
      </dgm:t>
    </dgm:pt>
    <dgm:pt modelId="{34E409F0-8D56-4D27-A949-F9F8483EB804}">
      <dgm:prSet phldrT="[Text]"/>
      <dgm:spPr/>
      <dgm:t>
        <a:bodyPr/>
        <a:lstStyle/>
        <a:p>
          <a:r>
            <a:rPr lang="or-IN" dirty="0" smtClean="0"/>
            <a:t>ବର୍ତମାନ ଅଧିକରଣ ରେ ଥିବା ଜମି ର ଚିନ୍ହତୀ କରଣ</a:t>
          </a:r>
          <a:endParaRPr lang="en-US" dirty="0"/>
        </a:p>
      </dgm:t>
    </dgm:pt>
    <dgm:pt modelId="{85CDDA01-EACA-44B9-9FDB-BDC0DE71BA9B}" type="parTrans" cxnId="{9546D3CD-96CB-4E95-948E-57B792294C9E}">
      <dgm:prSet/>
      <dgm:spPr/>
      <dgm:t>
        <a:bodyPr/>
        <a:lstStyle/>
        <a:p>
          <a:endParaRPr lang="en-US"/>
        </a:p>
      </dgm:t>
    </dgm:pt>
    <dgm:pt modelId="{C57AE237-1E76-4D6A-B5A8-6C5CD2395484}" type="sibTrans" cxnId="{9546D3CD-96CB-4E95-948E-57B792294C9E}">
      <dgm:prSet/>
      <dgm:spPr/>
      <dgm:t>
        <a:bodyPr/>
        <a:lstStyle/>
        <a:p>
          <a:endParaRPr lang="en-US"/>
        </a:p>
      </dgm:t>
    </dgm:pt>
    <dgm:pt modelId="{AE7D57F4-1931-4DB1-86D8-050B188952DA}">
      <dgm:prSet phldrT="[Text]"/>
      <dgm:spPr/>
      <dgm:t>
        <a:bodyPr/>
        <a:lstStyle/>
        <a:p>
          <a:r>
            <a:rPr lang="or-IN" dirty="0" smtClean="0"/>
            <a:t>ଗ୍ରାମ ରେ ପଲ୍ଲିସଭା ଆୟୋଜନ ଏବଂ ସମସ୍ତ ଦାବି ଦସ୍ତାବିଜ୍ ର ଅବଲୋକନ</a:t>
          </a:r>
          <a:endParaRPr lang="en-US" dirty="0"/>
        </a:p>
      </dgm:t>
    </dgm:pt>
    <dgm:pt modelId="{4BCA773E-9657-45F2-AAF0-6B22ADE77B37}" type="parTrans" cxnId="{8D363CDE-C403-49E3-AD77-3472FA6D404B}">
      <dgm:prSet/>
      <dgm:spPr/>
      <dgm:t>
        <a:bodyPr/>
        <a:lstStyle/>
        <a:p>
          <a:endParaRPr lang="en-US"/>
        </a:p>
      </dgm:t>
    </dgm:pt>
    <dgm:pt modelId="{491D8147-9603-41E4-AD07-B9420C34F986}" type="sibTrans" cxnId="{8D363CDE-C403-49E3-AD77-3472FA6D404B}">
      <dgm:prSet/>
      <dgm:spPr/>
      <dgm:t>
        <a:bodyPr/>
        <a:lstStyle/>
        <a:p>
          <a:endParaRPr lang="en-US"/>
        </a:p>
      </dgm:t>
    </dgm:pt>
    <dgm:pt modelId="{AAAC5027-0438-4806-898B-37ACFF6EB42E}">
      <dgm:prSet phldrT="[Text]"/>
      <dgm:spPr/>
      <dgm:t>
        <a:bodyPr/>
        <a:lstStyle/>
        <a:p>
          <a:r>
            <a:rPr lang="en-US" dirty="0" smtClean="0"/>
            <a:t>Step-13</a:t>
          </a:r>
          <a:endParaRPr lang="en-US" dirty="0"/>
        </a:p>
      </dgm:t>
    </dgm:pt>
    <dgm:pt modelId="{1EE2CC31-AEE6-4F77-8D53-F450850052ED}" type="parTrans" cxnId="{5388D34C-2EB6-49C9-9CE4-B0DB3FE0F0CF}">
      <dgm:prSet/>
      <dgm:spPr/>
      <dgm:t>
        <a:bodyPr/>
        <a:lstStyle/>
        <a:p>
          <a:endParaRPr lang="en-US"/>
        </a:p>
      </dgm:t>
    </dgm:pt>
    <dgm:pt modelId="{C4C76708-6C44-4A40-A1CD-C7DEA1F14F37}" type="sibTrans" cxnId="{5388D34C-2EB6-49C9-9CE4-B0DB3FE0F0CF}">
      <dgm:prSet/>
      <dgm:spPr/>
      <dgm:t>
        <a:bodyPr/>
        <a:lstStyle/>
        <a:p>
          <a:endParaRPr lang="en-US"/>
        </a:p>
      </dgm:t>
    </dgm:pt>
    <dgm:pt modelId="{75CAC328-47FE-4364-B0AD-26896BD74015}">
      <dgm:prSet phldrT="[Text]"/>
      <dgm:spPr/>
      <dgm:t>
        <a:bodyPr/>
        <a:lstStyle/>
        <a:p>
          <a:r>
            <a:rPr lang="or-IN" dirty="0" smtClean="0"/>
            <a:t>ଗ୍ରାମରେ ଚୁଡାନ୍ତ ଗ୍ରାମସଭା ଆୟୋଜନ </a:t>
          </a:r>
          <a:endParaRPr lang="en-US" dirty="0"/>
        </a:p>
      </dgm:t>
    </dgm:pt>
    <dgm:pt modelId="{939EB714-814C-410E-AA05-03E8F947895D}" type="parTrans" cxnId="{58FB3ABA-6CCA-41A4-9D18-DE1F28870504}">
      <dgm:prSet/>
      <dgm:spPr/>
      <dgm:t>
        <a:bodyPr/>
        <a:lstStyle/>
        <a:p>
          <a:endParaRPr lang="en-US"/>
        </a:p>
      </dgm:t>
    </dgm:pt>
    <dgm:pt modelId="{90A0F444-FDBB-4384-A625-45C1DC9ABAFA}" type="sibTrans" cxnId="{58FB3ABA-6CCA-41A4-9D18-DE1F28870504}">
      <dgm:prSet/>
      <dgm:spPr/>
      <dgm:t>
        <a:bodyPr/>
        <a:lstStyle/>
        <a:p>
          <a:endParaRPr lang="en-US"/>
        </a:p>
      </dgm:t>
    </dgm:pt>
    <dgm:pt modelId="{86BF5892-7E21-431F-A9D8-3DB7CD385C01}">
      <dgm:prSet phldrT="[Text]"/>
      <dgm:spPr/>
      <dgm:t>
        <a:bodyPr/>
        <a:lstStyle/>
        <a:p>
          <a:r>
            <a:rPr lang="or-IN" dirty="0" smtClean="0"/>
            <a:t>ତାହାସିଲଦାର ଜରିଆରେ ଗ୍ରାମର ଦାବି କୁ ଉପଖଣ୍ଡ ସ୍ତରୀୟ କମିଟି କୁ ପ୍ରେରଣ</a:t>
          </a:r>
          <a:endParaRPr lang="en-US" dirty="0"/>
        </a:p>
      </dgm:t>
    </dgm:pt>
    <dgm:pt modelId="{DBBE8239-E791-47D9-8126-71717705DBF1}" type="parTrans" cxnId="{319FEFE3-A705-4CDA-8F6A-A039D5189B56}">
      <dgm:prSet/>
      <dgm:spPr/>
      <dgm:t>
        <a:bodyPr/>
        <a:lstStyle/>
        <a:p>
          <a:endParaRPr lang="en-US"/>
        </a:p>
      </dgm:t>
    </dgm:pt>
    <dgm:pt modelId="{3BE9907B-1016-4CA3-B449-F04459538D3B}" type="sibTrans" cxnId="{319FEFE3-A705-4CDA-8F6A-A039D5189B56}">
      <dgm:prSet/>
      <dgm:spPr/>
      <dgm:t>
        <a:bodyPr/>
        <a:lstStyle/>
        <a:p>
          <a:endParaRPr lang="en-US"/>
        </a:p>
      </dgm:t>
    </dgm:pt>
    <dgm:pt modelId="{D93B6E28-0A23-461D-9C14-B8C6617233D9}">
      <dgm:prSet phldrT="[Text]"/>
      <dgm:spPr/>
      <dgm:t>
        <a:bodyPr/>
        <a:lstStyle/>
        <a:p>
          <a:r>
            <a:rPr lang="or-IN" dirty="0" smtClean="0"/>
            <a:t>ପୁର୍ବରୁ ମିଳିଥିବା ଜଂଗଲ ଜମି ଓ ବ୍ୟକ୍ତିଗତ ଜମି ଚିନ୍ହତୀ କରଣ (ଯଦି କିଛି ଥାଏ)</a:t>
          </a:r>
          <a:endParaRPr lang="en-US" dirty="0"/>
        </a:p>
      </dgm:t>
    </dgm:pt>
    <dgm:pt modelId="{88627082-B5E6-4AB5-BB71-C19F6F370ED0}" type="parTrans" cxnId="{39F4FB70-A910-4C6C-820E-713F071604AF}">
      <dgm:prSet/>
      <dgm:spPr/>
      <dgm:t>
        <a:bodyPr/>
        <a:lstStyle/>
        <a:p>
          <a:endParaRPr lang="en-US"/>
        </a:p>
      </dgm:t>
    </dgm:pt>
    <dgm:pt modelId="{09D99068-E069-487B-866B-502714150EC0}" type="sibTrans" cxnId="{39F4FB70-A910-4C6C-820E-713F071604AF}">
      <dgm:prSet/>
      <dgm:spPr/>
      <dgm:t>
        <a:bodyPr/>
        <a:lstStyle/>
        <a:p>
          <a:endParaRPr lang="en-US"/>
        </a:p>
      </dgm:t>
    </dgm:pt>
    <dgm:pt modelId="{D2F0E31D-4F32-45F0-895C-422D7F70709E}">
      <dgm:prSet phldrT="[Text]"/>
      <dgm:spPr/>
      <dgm:t>
        <a:bodyPr/>
        <a:lstStyle/>
        <a:p>
          <a:r>
            <a:rPr lang="or-IN" dirty="0" smtClean="0"/>
            <a:t>ଅଧିକରଣ ଜମି ଗୁଡିକର ସତ୍ୟାସତ୍ୟ ନିରୁପଣ</a:t>
          </a:r>
          <a:endParaRPr lang="en-US" dirty="0"/>
        </a:p>
      </dgm:t>
    </dgm:pt>
    <dgm:pt modelId="{1635C207-4697-49F3-BE43-547DCAFB99E6}" type="parTrans" cxnId="{42959C52-F70C-4266-B793-B68224B89B21}">
      <dgm:prSet/>
      <dgm:spPr/>
      <dgm:t>
        <a:bodyPr/>
        <a:lstStyle/>
        <a:p>
          <a:endParaRPr lang="en-US"/>
        </a:p>
      </dgm:t>
    </dgm:pt>
    <dgm:pt modelId="{38090201-4405-465B-89C9-DF86BDA3ED52}" type="sibTrans" cxnId="{42959C52-F70C-4266-B793-B68224B89B21}">
      <dgm:prSet/>
      <dgm:spPr/>
      <dgm:t>
        <a:bodyPr/>
        <a:lstStyle/>
        <a:p>
          <a:endParaRPr lang="en-US"/>
        </a:p>
      </dgm:t>
    </dgm:pt>
    <dgm:pt modelId="{FD58343A-326B-4BC3-BBAF-39E3F4147A85}" type="pres">
      <dgm:prSet presAssocID="{4409ED44-18C4-4AFA-9F08-3CBF7CE6CD5F}" presName="linearFlow" presStyleCnt="0">
        <dgm:presLayoutVars>
          <dgm:dir/>
          <dgm:animLvl val="lvl"/>
          <dgm:resizeHandles val="exact"/>
        </dgm:presLayoutVars>
      </dgm:prSet>
      <dgm:spPr/>
      <dgm:t>
        <a:bodyPr/>
        <a:lstStyle/>
        <a:p>
          <a:endParaRPr lang="en-US"/>
        </a:p>
      </dgm:t>
    </dgm:pt>
    <dgm:pt modelId="{F062BAA2-7497-42B9-ABDE-3C2AA37BE86B}" type="pres">
      <dgm:prSet presAssocID="{7F4F3D79-454F-4127-BD4D-E6D4E2B6D7C8}" presName="composite" presStyleCnt="0"/>
      <dgm:spPr/>
    </dgm:pt>
    <dgm:pt modelId="{39240AC9-2EF2-4E34-8FBD-04CB93A47AF2}" type="pres">
      <dgm:prSet presAssocID="{7F4F3D79-454F-4127-BD4D-E6D4E2B6D7C8}" presName="parentText" presStyleLbl="alignNode1" presStyleIdx="0" presStyleCnt="3">
        <dgm:presLayoutVars>
          <dgm:chMax val="1"/>
          <dgm:bulletEnabled val="1"/>
        </dgm:presLayoutVars>
      </dgm:prSet>
      <dgm:spPr/>
      <dgm:t>
        <a:bodyPr/>
        <a:lstStyle/>
        <a:p>
          <a:endParaRPr lang="en-US"/>
        </a:p>
      </dgm:t>
    </dgm:pt>
    <dgm:pt modelId="{A430E2CE-E189-4D0E-9A4E-C993DEFE3613}" type="pres">
      <dgm:prSet presAssocID="{7F4F3D79-454F-4127-BD4D-E6D4E2B6D7C8}" presName="descendantText" presStyleLbl="alignAcc1" presStyleIdx="0" presStyleCnt="3">
        <dgm:presLayoutVars>
          <dgm:bulletEnabled val="1"/>
        </dgm:presLayoutVars>
      </dgm:prSet>
      <dgm:spPr/>
      <dgm:t>
        <a:bodyPr/>
        <a:lstStyle/>
        <a:p>
          <a:endParaRPr lang="en-US"/>
        </a:p>
      </dgm:t>
    </dgm:pt>
    <dgm:pt modelId="{E9E09709-2A44-4CEC-9B01-B5869A36ABE2}" type="pres">
      <dgm:prSet presAssocID="{2BC28E60-DBF4-4E81-8A4A-14DA7820D43B}" presName="sp" presStyleCnt="0"/>
      <dgm:spPr/>
    </dgm:pt>
    <dgm:pt modelId="{992298E0-5D95-4D52-86D9-AA639C9D536B}" type="pres">
      <dgm:prSet presAssocID="{23B8FFF6-DE10-41F7-9401-022842E17599}" presName="composite" presStyleCnt="0"/>
      <dgm:spPr/>
    </dgm:pt>
    <dgm:pt modelId="{F5EC557D-BCAD-41EB-8E17-765A61AF5231}" type="pres">
      <dgm:prSet presAssocID="{23B8FFF6-DE10-41F7-9401-022842E17599}" presName="parentText" presStyleLbl="alignNode1" presStyleIdx="1" presStyleCnt="3">
        <dgm:presLayoutVars>
          <dgm:chMax val="1"/>
          <dgm:bulletEnabled val="1"/>
        </dgm:presLayoutVars>
      </dgm:prSet>
      <dgm:spPr/>
      <dgm:t>
        <a:bodyPr/>
        <a:lstStyle/>
        <a:p>
          <a:endParaRPr lang="en-US"/>
        </a:p>
      </dgm:t>
    </dgm:pt>
    <dgm:pt modelId="{723ED80B-AA0B-4CB2-AD57-FA911BAAFC76}" type="pres">
      <dgm:prSet presAssocID="{23B8FFF6-DE10-41F7-9401-022842E17599}" presName="descendantText" presStyleLbl="alignAcc1" presStyleIdx="1" presStyleCnt="3">
        <dgm:presLayoutVars>
          <dgm:bulletEnabled val="1"/>
        </dgm:presLayoutVars>
      </dgm:prSet>
      <dgm:spPr/>
      <dgm:t>
        <a:bodyPr/>
        <a:lstStyle/>
        <a:p>
          <a:endParaRPr lang="en-US"/>
        </a:p>
      </dgm:t>
    </dgm:pt>
    <dgm:pt modelId="{DC638055-8662-4DD0-8F30-96E04ECDED32}" type="pres">
      <dgm:prSet presAssocID="{6CA0448E-1262-4305-A03E-B069FE8C3157}" presName="sp" presStyleCnt="0"/>
      <dgm:spPr/>
    </dgm:pt>
    <dgm:pt modelId="{6BF1735F-04DB-4B63-81FB-953CB700FE54}" type="pres">
      <dgm:prSet presAssocID="{AAAC5027-0438-4806-898B-37ACFF6EB42E}" presName="composite" presStyleCnt="0"/>
      <dgm:spPr/>
    </dgm:pt>
    <dgm:pt modelId="{413BD3BC-B838-4799-82A9-61D191AD0C87}" type="pres">
      <dgm:prSet presAssocID="{AAAC5027-0438-4806-898B-37ACFF6EB42E}" presName="parentText" presStyleLbl="alignNode1" presStyleIdx="2" presStyleCnt="3">
        <dgm:presLayoutVars>
          <dgm:chMax val="1"/>
          <dgm:bulletEnabled val="1"/>
        </dgm:presLayoutVars>
      </dgm:prSet>
      <dgm:spPr/>
      <dgm:t>
        <a:bodyPr/>
        <a:lstStyle/>
        <a:p>
          <a:endParaRPr lang="en-US"/>
        </a:p>
      </dgm:t>
    </dgm:pt>
    <dgm:pt modelId="{4FE7879C-DFED-40B7-8289-A5505ECF9D33}" type="pres">
      <dgm:prSet presAssocID="{AAAC5027-0438-4806-898B-37ACFF6EB42E}" presName="descendantText" presStyleLbl="alignAcc1" presStyleIdx="2" presStyleCnt="3">
        <dgm:presLayoutVars>
          <dgm:bulletEnabled val="1"/>
        </dgm:presLayoutVars>
      </dgm:prSet>
      <dgm:spPr/>
      <dgm:t>
        <a:bodyPr/>
        <a:lstStyle/>
        <a:p>
          <a:endParaRPr lang="en-US"/>
        </a:p>
      </dgm:t>
    </dgm:pt>
  </dgm:ptLst>
  <dgm:cxnLst>
    <dgm:cxn modelId="{39F4FB70-A910-4C6C-820E-713F071604AF}" srcId="{7F4F3D79-454F-4127-BD4D-E6D4E2B6D7C8}" destId="{D93B6E28-0A23-461D-9C14-B8C6617233D9}" srcOrd="1" destOrd="0" parTransId="{88627082-B5E6-4AB5-BB71-C19F6F370ED0}" sibTransId="{09D99068-E069-487B-866B-502714150EC0}"/>
    <dgm:cxn modelId="{20A93DB0-97C9-4A83-A2C5-D912F840BE77}" type="presOf" srcId="{4E59A2DD-41AE-459B-90FB-C6BA68FDF084}" destId="{A430E2CE-E189-4D0E-9A4E-C993DEFE3613}" srcOrd="0" destOrd="0" presId="urn:microsoft.com/office/officeart/2005/8/layout/chevron2"/>
    <dgm:cxn modelId="{9071E961-7F84-4D7E-B892-A4772A840681}" type="presOf" srcId="{7F4F3D79-454F-4127-BD4D-E6D4E2B6D7C8}" destId="{39240AC9-2EF2-4E34-8FBD-04CB93A47AF2}" srcOrd="0" destOrd="0" presId="urn:microsoft.com/office/officeart/2005/8/layout/chevron2"/>
    <dgm:cxn modelId="{8D363CDE-C403-49E3-AD77-3472FA6D404B}" srcId="{23B8FFF6-DE10-41F7-9401-022842E17599}" destId="{AE7D57F4-1931-4DB1-86D8-050B188952DA}" srcOrd="2" destOrd="0" parTransId="{4BCA773E-9657-45F2-AAF0-6B22ADE77B37}" sibTransId="{491D8147-9603-41E4-AD07-B9420C34F986}"/>
    <dgm:cxn modelId="{5388D34C-2EB6-49C9-9CE4-B0DB3FE0F0CF}" srcId="{4409ED44-18C4-4AFA-9F08-3CBF7CE6CD5F}" destId="{AAAC5027-0438-4806-898B-37ACFF6EB42E}" srcOrd="2" destOrd="0" parTransId="{1EE2CC31-AEE6-4F77-8D53-F450850052ED}" sibTransId="{C4C76708-6C44-4A40-A1CD-C7DEA1F14F37}"/>
    <dgm:cxn modelId="{3BF54CA8-0378-4CFB-AB2B-F9D9A8182008}" type="presOf" srcId="{23B8FFF6-DE10-41F7-9401-022842E17599}" destId="{F5EC557D-BCAD-41EB-8E17-765A61AF5231}" srcOrd="0" destOrd="0" presId="urn:microsoft.com/office/officeart/2005/8/layout/chevron2"/>
    <dgm:cxn modelId="{42959C52-F70C-4266-B793-B68224B89B21}" srcId="{23B8FFF6-DE10-41F7-9401-022842E17599}" destId="{D2F0E31D-4F32-45F0-895C-422D7F70709E}" srcOrd="1" destOrd="0" parTransId="{1635C207-4697-49F3-BE43-547DCAFB99E6}" sibTransId="{38090201-4405-465B-89C9-DF86BDA3ED52}"/>
    <dgm:cxn modelId="{0D33F8C0-03B3-4127-9B19-CBC901BA08BB}" srcId="{7F4F3D79-454F-4127-BD4D-E6D4E2B6D7C8}" destId="{4E59A2DD-41AE-459B-90FB-C6BA68FDF084}" srcOrd="0" destOrd="0" parTransId="{8A82525D-E034-41BF-9C80-8A99E6D0B94D}" sibTransId="{B6122304-E2B4-4C4D-9378-1C7C9C92BA55}"/>
    <dgm:cxn modelId="{7F38B301-4BCB-4BFB-B8F6-9363516B0937}" type="presOf" srcId="{86BF5892-7E21-431F-A9D8-3DB7CD385C01}" destId="{4FE7879C-DFED-40B7-8289-A5505ECF9D33}" srcOrd="0" destOrd="1" presId="urn:microsoft.com/office/officeart/2005/8/layout/chevron2"/>
    <dgm:cxn modelId="{4BD3E28A-4CFE-48D6-AF59-1C6CF2FF9554}" type="presOf" srcId="{D93B6E28-0A23-461D-9C14-B8C6617233D9}" destId="{A430E2CE-E189-4D0E-9A4E-C993DEFE3613}" srcOrd="0" destOrd="1" presId="urn:microsoft.com/office/officeart/2005/8/layout/chevron2"/>
    <dgm:cxn modelId="{B6525D7E-5376-4EA0-8A99-D016B3740C95}" srcId="{4409ED44-18C4-4AFA-9F08-3CBF7CE6CD5F}" destId="{7F4F3D79-454F-4127-BD4D-E6D4E2B6D7C8}" srcOrd="0" destOrd="0" parTransId="{3643B3DF-82DA-4A07-9351-04F59E738E47}" sibTransId="{2BC28E60-DBF4-4E81-8A4A-14DA7820D43B}"/>
    <dgm:cxn modelId="{FC82848F-3DCF-4AF4-8002-F1F3609502B4}" type="presOf" srcId="{AE7D57F4-1931-4DB1-86D8-050B188952DA}" destId="{723ED80B-AA0B-4CB2-AD57-FA911BAAFC76}" srcOrd="0" destOrd="2" presId="urn:microsoft.com/office/officeart/2005/8/layout/chevron2"/>
    <dgm:cxn modelId="{275A265B-A231-4F1A-8F65-29F36D68D094}" type="presOf" srcId="{34E409F0-8D56-4D27-A949-F9F8483EB804}" destId="{723ED80B-AA0B-4CB2-AD57-FA911BAAFC76}" srcOrd="0" destOrd="0" presId="urn:microsoft.com/office/officeart/2005/8/layout/chevron2"/>
    <dgm:cxn modelId="{0E583C1E-723A-420F-9E4C-9A90A5742396}" type="presOf" srcId="{75CAC328-47FE-4364-B0AD-26896BD74015}" destId="{4FE7879C-DFED-40B7-8289-A5505ECF9D33}" srcOrd="0" destOrd="0" presId="urn:microsoft.com/office/officeart/2005/8/layout/chevron2"/>
    <dgm:cxn modelId="{C5003E5A-3688-4E9A-9A5D-161EE97F9123}" type="presOf" srcId="{4409ED44-18C4-4AFA-9F08-3CBF7CE6CD5F}" destId="{FD58343A-326B-4BC3-BBAF-39E3F4147A85}" srcOrd="0" destOrd="0" presId="urn:microsoft.com/office/officeart/2005/8/layout/chevron2"/>
    <dgm:cxn modelId="{EDD3FA74-C0F1-4C07-814E-BB92641D2234}" srcId="{4409ED44-18C4-4AFA-9F08-3CBF7CE6CD5F}" destId="{23B8FFF6-DE10-41F7-9401-022842E17599}" srcOrd="1" destOrd="0" parTransId="{11DF018C-DC06-4290-A04F-484BCCD18BA3}" sibTransId="{6CA0448E-1262-4305-A03E-B069FE8C3157}"/>
    <dgm:cxn modelId="{58FB3ABA-6CCA-41A4-9D18-DE1F28870504}" srcId="{AAAC5027-0438-4806-898B-37ACFF6EB42E}" destId="{75CAC328-47FE-4364-B0AD-26896BD74015}" srcOrd="0" destOrd="0" parTransId="{939EB714-814C-410E-AA05-03E8F947895D}" sibTransId="{90A0F444-FDBB-4384-A625-45C1DC9ABAFA}"/>
    <dgm:cxn modelId="{0AD08797-4DC1-4EA9-AEF2-FEF03172BF66}" type="presOf" srcId="{D2F0E31D-4F32-45F0-895C-422D7F70709E}" destId="{723ED80B-AA0B-4CB2-AD57-FA911BAAFC76}" srcOrd="0" destOrd="1" presId="urn:microsoft.com/office/officeart/2005/8/layout/chevron2"/>
    <dgm:cxn modelId="{9546D3CD-96CB-4E95-948E-57B792294C9E}" srcId="{23B8FFF6-DE10-41F7-9401-022842E17599}" destId="{34E409F0-8D56-4D27-A949-F9F8483EB804}" srcOrd="0" destOrd="0" parTransId="{85CDDA01-EACA-44B9-9FDB-BDC0DE71BA9B}" sibTransId="{C57AE237-1E76-4D6A-B5A8-6C5CD2395484}"/>
    <dgm:cxn modelId="{3ABC2421-0172-4B7F-86FB-726E8F2B96EA}" type="presOf" srcId="{AAAC5027-0438-4806-898B-37ACFF6EB42E}" destId="{413BD3BC-B838-4799-82A9-61D191AD0C87}" srcOrd="0" destOrd="0" presId="urn:microsoft.com/office/officeart/2005/8/layout/chevron2"/>
    <dgm:cxn modelId="{319FEFE3-A705-4CDA-8F6A-A039D5189B56}" srcId="{AAAC5027-0438-4806-898B-37ACFF6EB42E}" destId="{86BF5892-7E21-431F-A9D8-3DB7CD385C01}" srcOrd="1" destOrd="0" parTransId="{DBBE8239-E791-47D9-8126-71717705DBF1}" sibTransId="{3BE9907B-1016-4CA3-B449-F04459538D3B}"/>
    <dgm:cxn modelId="{D1320C4A-B03F-43D5-AE6C-0C0F51949E0E}" type="presParOf" srcId="{FD58343A-326B-4BC3-BBAF-39E3F4147A85}" destId="{F062BAA2-7497-42B9-ABDE-3C2AA37BE86B}" srcOrd="0" destOrd="0" presId="urn:microsoft.com/office/officeart/2005/8/layout/chevron2"/>
    <dgm:cxn modelId="{1353E274-F193-453F-85D6-5C754E5BCED8}" type="presParOf" srcId="{F062BAA2-7497-42B9-ABDE-3C2AA37BE86B}" destId="{39240AC9-2EF2-4E34-8FBD-04CB93A47AF2}" srcOrd="0" destOrd="0" presId="urn:microsoft.com/office/officeart/2005/8/layout/chevron2"/>
    <dgm:cxn modelId="{1E1F4885-1174-4495-AF57-935AEE046DDA}" type="presParOf" srcId="{F062BAA2-7497-42B9-ABDE-3C2AA37BE86B}" destId="{A430E2CE-E189-4D0E-9A4E-C993DEFE3613}" srcOrd="1" destOrd="0" presId="urn:microsoft.com/office/officeart/2005/8/layout/chevron2"/>
    <dgm:cxn modelId="{7FF49B35-C7C5-49DB-894C-191A5288467B}" type="presParOf" srcId="{FD58343A-326B-4BC3-BBAF-39E3F4147A85}" destId="{E9E09709-2A44-4CEC-9B01-B5869A36ABE2}" srcOrd="1" destOrd="0" presId="urn:microsoft.com/office/officeart/2005/8/layout/chevron2"/>
    <dgm:cxn modelId="{DB54037C-F051-47B6-A249-05EE8776507F}" type="presParOf" srcId="{FD58343A-326B-4BC3-BBAF-39E3F4147A85}" destId="{992298E0-5D95-4D52-86D9-AA639C9D536B}" srcOrd="2" destOrd="0" presId="urn:microsoft.com/office/officeart/2005/8/layout/chevron2"/>
    <dgm:cxn modelId="{979C328F-D7F5-440B-9B17-5AE7CFD0AE3F}" type="presParOf" srcId="{992298E0-5D95-4D52-86D9-AA639C9D536B}" destId="{F5EC557D-BCAD-41EB-8E17-765A61AF5231}" srcOrd="0" destOrd="0" presId="urn:microsoft.com/office/officeart/2005/8/layout/chevron2"/>
    <dgm:cxn modelId="{66D62E8F-94CE-4D10-B22B-DE96D0B0342E}" type="presParOf" srcId="{992298E0-5D95-4D52-86D9-AA639C9D536B}" destId="{723ED80B-AA0B-4CB2-AD57-FA911BAAFC76}" srcOrd="1" destOrd="0" presId="urn:microsoft.com/office/officeart/2005/8/layout/chevron2"/>
    <dgm:cxn modelId="{8392DB6F-FFE1-4513-9F9E-981390F8F9FF}" type="presParOf" srcId="{FD58343A-326B-4BC3-BBAF-39E3F4147A85}" destId="{DC638055-8662-4DD0-8F30-96E04ECDED32}" srcOrd="3" destOrd="0" presId="urn:microsoft.com/office/officeart/2005/8/layout/chevron2"/>
    <dgm:cxn modelId="{92A53D96-C80C-4B6A-B706-5DDBB57930AC}" type="presParOf" srcId="{FD58343A-326B-4BC3-BBAF-39E3F4147A85}" destId="{6BF1735F-04DB-4B63-81FB-953CB700FE54}" srcOrd="4" destOrd="0" presId="urn:microsoft.com/office/officeart/2005/8/layout/chevron2"/>
    <dgm:cxn modelId="{F89BBCB4-53A6-4ADE-8837-05146D4202ED}" type="presParOf" srcId="{6BF1735F-04DB-4B63-81FB-953CB700FE54}" destId="{413BD3BC-B838-4799-82A9-61D191AD0C87}" srcOrd="0" destOrd="0" presId="urn:microsoft.com/office/officeart/2005/8/layout/chevron2"/>
    <dgm:cxn modelId="{AAC94340-DED5-43BD-8442-273C324A1115}" type="presParOf" srcId="{6BF1735F-04DB-4B63-81FB-953CB700FE54}" destId="{4FE7879C-DFED-40B7-8289-A5505ECF9D33}"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6A574A9-396D-4FFC-8329-F28C70D84BCD}" type="doc">
      <dgm:prSet loTypeId="urn:microsoft.com/office/officeart/2005/8/layout/bProcess4" loCatId="process" qsTypeId="urn:microsoft.com/office/officeart/2005/8/quickstyle/3d1" qsCatId="3D" csTypeId="urn:microsoft.com/office/officeart/2005/8/colors/colorful1" csCatId="colorful" phldr="1"/>
      <dgm:spPr/>
      <dgm:t>
        <a:bodyPr/>
        <a:lstStyle/>
        <a:p>
          <a:endParaRPr lang="en-IN"/>
        </a:p>
      </dgm:t>
    </dgm:pt>
    <dgm:pt modelId="{E775700C-4776-4EB6-A187-9F39E14D4C42}">
      <dgm:prSet phldrT="[Text]"/>
      <dgm:spPr/>
      <dgm:t>
        <a:bodyPr/>
        <a:lstStyle/>
        <a:p>
          <a:r>
            <a:rPr lang="en-IN" b="1" dirty="0">
              <a:latin typeface="Times New Roman" pitchFamily="18" charset="0"/>
              <a:cs typeface="Times New Roman" pitchFamily="18" charset="0"/>
            </a:rPr>
            <a:t>Identification &amp; Compilation of Information through the Secondary Reports and Public Notice</a:t>
          </a:r>
        </a:p>
      </dgm:t>
    </dgm:pt>
    <dgm:pt modelId="{0C9E86C1-F327-4169-BD19-4B08A50F175F}" type="parTrans" cxnId="{37DD683A-A34B-4C57-9597-A3AEBEC72BE6}">
      <dgm:prSet/>
      <dgm:spPr/>
      <dgm:t>
        <a:bodyPr/>
        <a:lstStyle/>
        <a:p>
          <a:endParaRPr lang="en-IN" b="1">
            <a:latin typeface="Times New Roman" pitchFamily="18" charset="0"/>
            <a:cs typeface="Times New Roman" pitchFamily="18" charset="0"/>
          </a:endParaRPr>
        </a:p>
      </dgm:t>
    </dgm:pt>
    <dgm:pt modelId="{22000E1D-8B58-4C37-80FA-9C4AEF2BBD70}" type="sibTrans" cxnId="{37DD683A-A34B-4C57-9597-A3AEBEC72BE6}">
      <dgm:prSet/>
      <dgm:spPr/>
      <dgm:t>
        <a:bodyPr/>
        <a:lstStyle/>
        <a:p>
          <a:endParaRPr lang="en-IN" b="1">
            <a:latin typeface="Times New Roman" pitchFamily="18" charset="0"/>
            <a:cs typeface="Times New Roman" pitchFamily="18" charset="0"/>
          </a:endParaRPr>
        </a:p>
      </dgm:t>
    </dgm:pt>
    <dgm:pt modelId="{0A095BC4-9CB2-4B54-8D01-3D28C0DB0E0E}">
      <dgm:prSet phldrT="[Text]"/>
      <dgm:spPr>
        <a:solidFill>
          <a:srgbClr val="C00000"/>
        </a:solidFill>
      </dgm:spPr>
      <dgm:t>
        <a:bodyPr/>
        <a:lstStyle/>
        <a:p>
          <a:r>
            <a:rPr lang="en-IN" b="1" dirty="0">
              <a:latin typeface="Times New Roman" pitchFamily="18" charset="0"/>
              <a:cs typeface="Times New Roman" pitchFamily="18" charset="0"/>
            </a:rPr>
            <a:t>Consolidation of collected information by SDLC</a:t>
          </a:r>
        </a:p>
      </dgm:t>
    </dgm:pt>
    <dgm:pt modelId="{7B216BA3-E52F-4DFD-BBE7-F569B0672DA1}" type="parTrans" cxnId="{5EE1AA61-CC48-4FFC-9CCA-90004C176FEF}">
      <dgm:prSet/>
      <dgm:spPr/>
      <dgm:t>
        <a:bodyPr/>
        <a:lstStyle/>
        <a:p>
          <a:endParaRPr lang="en-IN" b="1">
            <a:latin typeface="Times New Roman" pitchFamily="18" charset="0"/>
            <a:cs typeface="Times New Roman" pitchFamily="18" charset="0"/>
          </a:endParaRPr>
        </a:p>
      </dgm:t>
    </dgm:pt>
    <dgm:pt modelId="{70D77567-01C9-4EB7-82ED-AA8C42C08973}" type="sibTrans" cxnId="{5EE1AA61-CC48-4FFC-9CCA-90004C176FEF}">
      <dgm:prSet/>
      <dgm:spPr/>
      <dgm:t>
        <a:bodyPr/>
        <a:lstStyle/>
        <a:p>
          <a:endParaRPr lang="en-IN" b="1">
            <a:latin typeface="Times New Roman" pitchFamily="18" charset="0"/>
            <a:cs typeface="Times New Roman" pitchFamily="18" charset="0"/>
          </a:endParaRPr>
        </a:p>
      </dgm:t>
    </dgm:pt>
    <dgm:pt modelId="{DB6C1ABF-435E-4F67-A8BB-CCD99729A46D}">
      <dgm:prSet phldrT="[Text]"/>
      <dgm:spPr>
        <a:solidFill>
          <a:schemeClr val="accent4">
            <a:lumMod val="50000"/>
          </a:schemeClr>
        </a:solidFill>
      </dgm:spPr>
      <dgm:t>
        <a:bodyPr/>
        <a:lstStyle/>
        <a:p>
          <a:r>
            <a:rPr lang="en-IN" b="1" dirty="0">
              <a:latin typeface="Times New Roman" pitchFamily="18" charset="0"/>
              <a:cs typeface="Times New Roman" pitchFamily="18" charset="0"/>
            </a:rPr>
            <a:t>Constitution of FRCs</a:t>
          </a:r>
        </a:p>
      </dgm:t>
    </dgm:pt>
    <dgm:pt modelId="{18DB9C13-CCE0-436F-AAE2-963219A04F72}" type="parTrans" cxnId="{C11428A5-3E9F-45D7-9A6F-658B5D7B7335}">
      <dgm:prSet/>
      <dgm:spPr/>
      <dgm:t>
        <a:bodyPr/>
        <a:lstStyle/>
        <a:p>
          <a:endParaRPr lang="en-IN" b="1">
            <a:latin typeface="Times New Roman" pitchFamily="18" charset="0"/>
            <a:cs typeface="Times New Roman" pitchFamily="18" charset="0"/>
          </a:endParaRPr>
        </a:p>
      </dgm:t>
    </dgm:pt>
    <dgm:pt modelId="{F68222A3-B226-4717-802E-89FA65445523}" type="sibTrans" cxnId="{C11428A5-3E9F-45D7-9A6F-658B5D7B7335}">
      <dgm:prSet/>
      <dgm:spPr/>
      <dgm:t>
        <a:bodyPr/>
        <a:lstStyle/>
        <a:p>
          <a:endParaRPr lang="en-IN" b="1">
            <a:latin typeface="Times New Roman" pitchFamily="18" charset="0"/>
            <a:cs typeface="Times New Roman" pitchFamily="18" charset="0"/>
          </a:endParaRPr>
        </a:p>
      </dgm:t>
    </dgm:pt>
    <dgm:pt modelId="{C53A8D72-B0FD-47FF-8D62-367C872FC57A}">
      <dgm:prSet phldrT="[Text]"/>
      <dgm:spPr/>
      <dgm:t>
        <a:bodyPr/>
        <a:lstStyle/>
        <a:p>
          <a:r>
            <a:rPr lang="en-IN" b="1" dirty="0">
              <a:latin typeface="Times New Roman" pitchFamily="18" charset="0"/>
              <a:cs typeface="Times New Roman" pitchFamily="18" charset="0"/>
            </a:rPr>
            <a:t>Inviting claims through Posting of Notices in all identified villages/habitations</a:t>
          </a:r>
        </a:p>
      </dgm:t>
    </dgm:pt>
    <dgm:pt modelId="{65C6C951-D614-402A-9787-AA8394F5EFCA}" type="parTrans" cxnId="{A3B86134-F568-468A-81EC-C71D8BFB6F86}">
      <dgm:prSet/>
      <dgm:spPr/>
      <dgm:t>
        <a:bodyPr/>
        <a:lstStyle/>
        <a:p>
          <a:endParaRPr lang="en-IN" b="1">
            <a:latin typeface="Times New Roman" pitchFamily="18" charset="0"/>
            <a:cs typeface="Times New Roman" pitchFamily="18" charset="0"/>
          </a:endParaRPr>
        </a:p>
      </dgm:t>
    </dgm:pt>
    <dgm:pt modelId="{23FF7EA8-F25E-4CD3-9711-35002D57EC1E}" type="sibTrans" cxnId="{A3B86134-F568-468A-81EC-C71D8BFB6F86}">
      <dgm:prSet/>
      <dgm:spPr/>
      <dgm:t>
        <a:bodyPr/>
        <a:lstStyle/>
        <a:p>
          <a:endParaRPr lang="en-IN" b="1">
            <a:latin typeface="Times New Roman" pitchFamily="18" charset="0"/>
            <a:cs typeface="Times New Roman" pitchFamily="18" charset="0"/>
          </a:endParaRPr>
        </a:p>
      </dgm:t>
    </dgm:pt>
    <dgm:pt modelId="{F2B47490-888F-4BA7-8058-2D3851455212}">
      <dgm:prSet phldrT="[Text]"/>
      <dgm:spPr>
        <a:solidFill>
          <a:schemeClr val="accent6">
            <a:lumMod val="50000"/>
          </a:schemeClr>
        </a:solidFill>
      </dgm:spPr>
      <dgm:t>
        <a:bodyPr/>
        <a:lstStyle/>
        <a:p>
          <a:r>
            <a:rPr lang="en-US" b="1" dirty="0">
              <a:latin typeface="Times New Roman" pitchFamily="18" charset="0"/>
              <a:cs typeface="Times New Roman" pitchFamily="18" charset="0"/>
            </a:rPr>
            <a:t>If claims are not submitted within 3 months after posting of Notices, </a:t>
          </a:r>
          <a:r>
            <a:rPr lang="en-US" b="1" dirty="0" err="1">
              <a:latin typeface="Times New Roman" pitchFamily="18" charset="0"/>
              <a:cs typeface="Times New Roman" pitchFamily="18" charset="0"/>
            </a:rPr>
            <a:t>Tehsildar</a:t>
          </a:r>
          <a:r>
            <a:rPr lang="en-US" b="1" dirty="0">
              <a:latin typeface="Times New Roman" pitchFamily="18" charset="0"/>
              <a:cs typeface="Times New Roman" pitchFamily="18" charset="0"/>
            </a:rPr>
            <a:t> would visit the settlement &amp; inform them about their right and filling procedure</a:t>
          </a:r>
          <a:endParaRPr lang="en-IN" b="1" dirty="0">
            <a:latin typeface="Times New Roman" pitchFamily="18" charset="0"/>
            <a:cs typeface="Times New Roman" pitchFamily="18" charset="0"/>
          </a:endParaRPr>
        </a:p>
      </dgm:t>
    </dgm:pt>
    <dgm:pt modelId="{FCEF1E95-B37F-485C-A09C-005F2BABEF0D}" type="parTrans" cxnId="{5D9AA34C-0C5D-4FA4-9F31-049D3BE4F86A}">
      <dgm:prSet/>
      <dgm:spPr/>
      <dgm:t>
        <a:bodyPr/>
        <a:lstStyle/>
        <a:p>
          <a:endParaRPr lang="en-IN" b="1">
            <a:latin typeface="Times New Roman" pitchFamily="18" charset="0"/>
            <a:cs typeface="Times New Roman" pitchFamily="18" charset="0"/>
          </a:endParaRPr>
        </a:p>
      </dgm:t>
    </dgm:pt>
    <dgm:pt modelId="{025FB724-F613-4001-A4EE-208A4F83FF6D}" type="sibTrans" cxnId="{5D9AA34C-0C5D-4FA4-9F31-049D3BE4F86A}">
      <dgm:prSet/>
      <dgm:spPr/>
      <dgm:t>
        <a:bodyPr/>
        <a:lstStyle/>
        <a:p>
          <a:endParaRPr lang="en-IN" b="1">
            <a:latin typeface="Times New Roman" pitchFamily="18" charset="0"/>
            <a:cs typeface="Times New Roman" pitchFamily="18" charset="0"/>
          </a:endParaRPr>
        </a:p>
      </dgm:t>
    </dgm:pt>
    <dgm:pt modelId="{1E25D40F-2093-4A26-B790-D4A481B47E40}">
      <dgm:prSet/>
      <dgm:spPr>
        <a:solidFill>
          <a:schemeClr val="accent4">
            <a:lumMod val="75000"/>
          </a:schemeClr>
        </a:solidFill>
      </dgm:spPr>
      <dgm:t>
        <a:bodyPr/>
        <a:lstStyle/>
        <a:p>
          <a:r>
            <a:rPr lang="en-US" b="1" dirty="0">
              <a:latin typeface="Times New Roman" panose="02020603050405020304" pitchFamily="18" charset="0"/>
              <a:cs typeface="Times New Roman" panose="02020603050405020304" pitchFamily="18" charset="0"/>
            </a:rPr>
            <a:t>Determination of nature &amp; extent of Forest Rights (IFR, CR, CFR) by GS along with future requirement</a:t>
          </a:r>
          <a:endParaRPr lang="en-IN" b="1" dirty="0">
            <a:latin typeface="Times New Roman" panose="02020603050405020304" pitchFamily="18" charset="0"/>
            <a:cs typeface="Times New Roman" panose="02020603050405020304" pitchFamily="18" charset="0"/>
          </a:endParaRPr>
        </a:p>
      </dgm:t>
    </dgm:pt>
    <dgm:pt modelId="{14D0D12B-843A-4FDB-BC70-5ECA2AF44E71}" type="parTrans" cxnId="{7E5BA2EC-54D9-4859-B60B-C814B61B7ECF}">
      <dgm:prSet/>
      <dgm:spPr/>
      <dgm:t>
        <a:bodyPr/>
        <a:lstStyle/>
        <a:p>
          <a:endParaRPr lang="en-IN" b="1">
            <a:latin typeface="Times New Roman" panose="02020603050405020304" pitchFamily="18" charset="0"/>
            <a:cs typeface="Times New Roman" panose="02020603050405020304" pitchFamily="18" charset="0"/>
          </a:endParaRPr>
        </a:p>
      </dgm:t>
    </dgm:pt>
    <dgm:pt modelId="{48222C0D-E82A-4E5B-BABD-C6BA3FBEA312}" type="sibTrans" cxnId="{7E5BA2EC-54D9-4859-B60B-C814B61B7ECF}">
      <dgm:prSet/>
      <dgm:spPr/>
      <dgm:t>
        <a:bodyPr/>
        <a:lstStyle/>
        <a:p>
          <a:endParaRPr lang="en-IN" b="1">
            <a:latin typeface="Times New Roman" panose="02020603050405020304" pitchFamily="18" charset="0"/>
            <a:cs typeface="Times New Roman" panose="02020603050405020304" pitchFamily="18" charset="0"/>
          </a:endParaRPr>
        </a:p>
      </dgm:t>
    </dgm:pt>
    <dgm:pt modelId="{7809771A-8EAC-4FB7-BF35-CAA85A373B39}">
      <dgm:prSet/>
      <dgm:spPr>
        <a:solidFill>
          <a:schemeClr val="accent1">
            <a:lumMod val="75000"/>
          </a:schemeClr>
        </a:solidFill>
      </dgm:spPr>
      <dgm:t>
        <a:bodyPr/>
        <a:lstStyle/>
        <a:p>
          <a:r>
            <a:rPr lang="en-US" b="1" dirty="0">
              <a:latin typeface="Times New Roman" panose="02020603050405020304" pitchFamily="18" charset="0"/>
              <a:cs typeface="Times New Roman" panose="02020603050405020304" pitchFamily="18" charset="0"/>
            </a:rPr>
            <a:t>Adoption of Resolution for conversion of Forest Village into Revenue Village  &amp; Forward to SDLC</a:t>
          </a:r>
          <a:endParaRPr lang="en-IN" b="1" dirty="0">
            <a:latin typeface="Times New Roman" panose="02020603050405020304" pitchFamily="18" charset="0"/>
            <a:cs typeface="Times New Roman" panose="02020603050405020304" pitchFamily="18" charset="0"/>
          </a:endParaRPr>
        </a:p>
      </dgm:t>
    </dgm:pt>
    <dgm:pt modelId="{F3F2CDB1-612B-4DF0-98C7-1EE2579EEFEA}" type="parTrans" cxnId="{E1B3589E-2308-48BE-99E4-50CC1BF6FAC9}">
      <dgm:prSet/>
      <dgm:spPr/>
      <dgm:t>
        <a:bodyPr/>
        <a:lstStyle/>
        <a:p>
          <a:endParaRPr lang="en-IN" b="1">
            <a:latin typeface="Times New Roman" panose="02020603050405020304" pitchFamily="18" charset="0"/>
            <a:cs typeface="Times New Roman" panose="02020603050405020304" pitchFamily="18" charset="0"/>
          </a:endParaRPr>
        </a:p>
      </dgm:t>
    </dgm:pt>
    <dgm:pt modelId="{44B8078A-4DA1-4ECD-BFBA-E963EE5DEC1F}" type="sibTrans" cxnId="{E1B3589E-2308-48BE-99E4-50CC1BF6FAC9}">
      <dgm:prSet/>
      <dgm:spPr/>
      <dgm:t>
        <a:bodyPr/>
        <a:lstStyle/>
        <a:p>
          <a:endParaRPr lang="en-IN" b="1">
            <a:latin typeface="Times New Roman" panose="02020603050405020304" pitchFamily="18" charset="0"/>
            <a:cs typeface="Times New Roman" panose="02020603050405020304" pitchFamily="18" charset="0"/>
          </a:endParaRPr>
        </a:p>
      </dgm:t>
    </dgm:pt>
    <dgm:pt modelId="{C9608222-15DB-4F9A-9C4B-1D158243E006}">
      <dgm:prSet/>
      <dgm:spPr>
        <a:solidFill>
          <a:srgbClr val="7030A0"/>
        </a:solidFill>
      </dgm:spPr>
      <dgm:t>
        <a:bodyPr/>
        <a:lstStyle/>
        <a:p>
          <a:r>
            <a:rPr lang="en-US" b="1" dirty="0">
              <a:latin typeface="Times New Roman" panose="02020603050405020304" pitchFamily="18" charset="0"/>
              <a:cs typeface="Times New Roman" panose="02020603050405020304" pitchFamily="18" charset="0"/>
            </a:rPr>
            <a:t>Examination by SDLC and forward to DLC</a:t>
          </a:r>
          <a:endParaRPr lang="en-IN" b="1" dirty="0">
            <a:latin typeface="Times New Roman" panose="02020603050405020304" pitchFamily="18" charset="0"/>
            <a:cs typeface="Times New Roman" panose="02020603050405020304" pitchFamily="18" charset="0"/>
          </a:endParaRPr>
        </a:p>
      </dgm:t>
    </dgm:pt>
    <dgm:pt modelId="{6E5503A5-E800-4CF6-AF7C-BE7F79BA9BF7}" type="parTrans" cxnId="{FC1E373D-9639-4284-80D4-0ADB83ADBBB8}">
      <dgm:prSet/>
      <dgm:spPr/>
      <dgm:t>
        <a:bodyPr/>
        <a:lstStyle/>
        <a:p>
          <a:endParaRPr lang="en-IN" b="1">
            <a:latin typeface="Times New Roman" panose="02020603050405020304" pitchFamily="18" charset="0"/>
            <a:cs typeface="Times New Roman" panose="02020603050405020304" pitchFamily="18" charset="0"/>
          </a:endParaRPr>
        </a:p>
      </dgm:t>
    </dgm:pt>
    <dgm:pt modelId="{3F08FBF5-1547-4073-9350-67A3561B9DB9}" type="sibTrans" cxnId="{FC1E373D-9639-4284-80D4-0ADB83ADBBB8}">
      <dgm:prSet/>
      <dgm:spPr/>
      <dgm:t>
        <a:bodyPr/>
        <a:lstStyle/>
        <a:p>
          <a:endParaRPr lang="en-IN" b="1">
            <a:latin typeface="Times New Roman" panose="02020603050405020304" pitchFamily="18" charset="0"/>
            <a:cs typeface="Times New Roman" panose="02020603050405020304" pitchFamily="18" charset="0"/>
          </a:endParaRPr>
        </a:p>
      </dgm:t>
    </dgm:pt>
    <dgm:pt modelId="{E783F153-FFED-42F8-A723-1D0BA18B430B}">
      <dgm:prSet/>
      <dgm:spPr>
        <a:solidFill>
          <a:srgbClr val="00B050"/>
        </a:solidFill>
      </dgm:spPr>
      <dgm:t>
        <a:bodyPr/>
        <a:lstStyle/>
        <a:p>
          <a:r>
            <a:rPr lang="en-US" b="1" dirty="0">
              <a:latin typeface="Times New Roman" panose="02020603050405020304" pitchFamily="18" charset="0"/>
              <a:cs typeface="Times New Roman" panose="02020603050405020304" pitchFamily="18" charset="0"/>
            </a:rPr>
            <a:t>Process of Conversion shall be started within 2 weeks of DLC Decision</a:t>
          </a:r>
          <a:endParaRPr lang="en-IN" b="1" dirty="0">
            <a:latin typeface="Times New Roman" panose="02020603050405020304" pitchFamily="18" charset="0"/>
            <a:cs typeface="Times New Roman" panose="02020603050405020304" pitchFamily="18" charset="0"/>
          </a:endParaRPr>
        </a:p>
      </dgm:t>
    </dgm:pt>
    <dgm:pt modelId="{735E87AE-8785-4346-9EDC-196E9F053D28}" type="parTrans" cxnId="{31C6767A-076B-4CA4-904F-B06DC2226C6A}">
      <dgm:prSet/>
      <dgm:spPr/>
      <dgm:t>
        <a:bodyPr/>
        <a:lstStyle/>
        <a:p>
          <a:endParaRPr lang="en-IN" b="1">
            <a:latin typeface="Times New Roman" panose="02020603050405020304" pitchFamily="18" charset="0"/>
            <a:cs typeface="Times New Roman" panose="02020603050405020304" pitchFamily="18" charset="0"/>
          </a:endParaRPr>
        </a:p>
      </dgm:t>
    </dgm:pt>
    <dgm:pt modelId="{873AEC40-6235-4D02-BF2F-3FDB53811F46}" type="sibTrans" cxnId="{31C6767A-076B-4CA4-904F-B06DC2226C6A}">
      <dgm:prSet/>
      <dgm:spPr/>
      <dgm:t>
        <a:bodyPr/>
        <a:lstStyle/>
        <a:p>
          <a:endParaRPr lang="en-IN" b="1">
            <a:latin typeface="Times New Roman" panose="02020603050405020304" pitchFamily="18" charset="0"/>
            <a:cs typeface="Times New Roman" panose="02020603050405020304" pitchFamily="18" charset="0"/>
          </a:endParaRPr>
        </a:p>
      </dgm:t>
    </dgm:pt>
    <dgm:pt modelId="{B0AF6D97-C771-493D-A7FA-44ABDA461756}" type="pres">
      <dgm:prSet presAssocID="{96A574A9-396D-4FFC-8329-F28C70D84BCD}" presName="Name0" presStyleCnt="0">
        <dgm:presLayoutVars>
          <dgm:dir/>
          <dgm:resizeHandles/>
        </dgm:presLayoutVars>
      </dgm:prSet>
      <dgm:spPr/>
      <dgm:t>
        <a:bodyPr/>
        <a:lstStyle/>
        <a:p>
          <a:endParaRPr lang="en-US"/>
        </a:p>
      </dgm:t>
    </dgm:pt>
    <dgm:pt modelId="{2BB19EBD-81BD-44AD-BBA2-CA16F832BB83}" type="pres">
      <dgm:prSet presAssocID="{E775700C-4776-4EB6-A187-9F39E14D4C42}" presName="compNode" presStyleCnt="0"/>
      <dgm:spPr/>
    </dgm:pt>
    <dgm:pt modelId="{F0162797-8308-4775-9ED5-694506A2E369}" type="pres">
      <dgm:prSet presAssocID="{E775700C-4776-4EB6-A187-9F39E14D4C42}" presName="dummyConnPt" presStyleCnt="0"/>
      <dgm:spPr/>
    </dgm:pt>
    <dgm:pt modelId="{305B9735-6F2E-4F2D-9E16-F319670805BB}" type="pres">
      <dgm:prSet presAssocID="{E775700C-4776-4EB6-A187-9F39E14D4C42}" presName="node" presStyleLbl="node1" presStyleIdx="0" presStyleCnt="9" custScaleX="121086">
        <dgm:presLayoutVars>
          <dgm:bulletEnabled val="1"/>
        </dgm:presLayoutVars>
      </dgm:prSet>
      <dgm:spPr/>
      <dgm:t>
        <a:bodyPr/>
        <a:lstStyle/>
        <a:p>
          <a:endParaRPr lang="en-US"/>
        </a:p>
      </dgm:t>
    </dgm:pt>
    <dgm:pt modelId="{F2B0AAA8-6830-4BFE-A11A-895FB5CCD0E7}" type="pres">
      <dgm:prSet presAssocID="{22000E1D-8B58-4C37-80FA-9C4AEF2BBD70}" presName="sibTrans" presStyleLbl="bgSibTrans2D1" presStyleIdx="0" presStyleCnt="8"/>
      <dgm:spPr/>
      <dgm:t>
        <a:bodyPr/>
        <a:lstStyle/>
        <a:p>
          <a:endParaRPr lang="en-US"/>
        </a:p>
      </dgm:t>
    </dgm:pt>
    <dgm:pt modelId="{212FD9FE-D4F4-48A0-AE13-BAAD83016669}" type="pres">
      <dgm:prSet presAssocID="{0A095BC4-9CB2-4B54-8D01-3D28C0DB0E0E}" presName="compNode" presStyleCnt="0"/>
      <dgm:spPr/>
    </dgm:pt>
    <dgm:pt modelId="{44C24722-C7FB-4531-98C6-FC9AE92E9420}" type="pres">
      <dgm:prSet presAssocID="{0A095BC4-9CB2-4B54-8D01-3D28C0DB0E0E}" presName="dummyConnPt" presStyleCnt="0"/>
      <dgm:spPr/>
    </dgm:pt>
    <dgm:pt modelId="{96BF21BF-22B0-45F1-A33B-B9B3AD2BCA3E}" type="pres">
      <dgm:prSet presAssocID="{0A095BC4-9CB2-4B54-8D01-3D28C0DB0E0E}" presName="node" presStyleLbl="node1" presStyleIdx="1" presStyleCnt="9" custScaleX="127772">
        <dgm:presLayoutVars>
          <dgm:bulletEnabled val="1"/>
        </dgm:presLayoutVars>
      </dgm:prSet>
      <dgm:spPr/>
      <dgm:t>
        <a:bodyPr/>
        <a:lstStyle/>
        <a:p>
          <a:endParaRPr lang="en-US"/>
        </a:p>
      </dgm:t>
    </dgm:pt>
    <dgm:pt modelId="{6307B838-60FB-406A-B23F-A57DB3B88048}" type="pres">
      <dgm:prSet presAssocID="{70D77567-01C9-4EB7-82ED-AA8C42C08973}" presName="sibTrans" presStyleLbl="bgSibTrans2D1" presStyleIdx="1" presStyleCnt="8"/>
      <dgm:spPr/>
      <dgm:t>
        <a:bodyPr/>
        <a:lstStyle/>
        <a:p>
          <a:endParaRPr lang="en-US"/>
        </a:p>
      </dgm:t>
    </dgm:pt>
    <dgm:pt modelId="{0F2827AD-10FF-41F0-8302-B7C9AD54551E}" type="pres">
      <dgm:prSet presAssocID="{DB6C1ABF-435E-4F67-A8BB-CCD99729A46D}" presName="compNode" presStyleCnt="0"/>
      <dgm:spPr/>
    </dgm:pt>
    <dgm:pt modelId="{11492089-0604-4C56-938E-991CEE1AC0E9}" type="pres">
      <dgm:prSet presAssocID="{DB6C1ABF-435E-4F67-A8BB-CCD99729A46D}" presName="dummyConnPt" presStyleCnt="0"/>
      <dgm:spPr/>
    </dgm:pt>
    <dgm:pt modelId="{E348E768-8612-40B1-9710-F61C83D730DF}" type="pres">
      <dgm:prSet presAssocID="{DB6C1ABF-435E-4F67-A8BB-CCD99729A46D}" presName="node" presStyleLbl="node1" presStyleIdx="2" presStyleCnt="9" custScaleX="121086">
        <dgm:presLayoutVars>
          <dgm:bulletEnabled val="1"/>
        </dgm:presLayoutVars>
      </dgm:prSet>
      <dgm:spPr/>
      <dgm:t>
        <a:bodyPr/>
        <a:lstStyle/>
        <a:p>
          <a:endParaRPr lang="en-US"/>
        </a:p>
      </dgm:t>
    </dgm:pt>
    <dgm:pt modelId="{EA4DF573-1A94-4C41-825E-9C768241122A}" type="pres">
      <dgm:prSet presAssocID="{F68222A3-B226-4717-802E-89FA65445523}" presName="sibTrans" presStyleLbl="bgSibTrans2D1" presStyleIdx="2" presStyleCnt="8"/>
      <dgm:spPr/>
      <dgm:t>
        <a:bodyPr/>
        <a:lstStyle/>
        <a:p>
          <a:endParaRPr lang="en-US"/>
        </a:p>
      </dgm:t>
    </dgm:pt>
    <dgm:pt modelId="{5773E780-7CF9-4F42-9E50-6C0880E078AB}" type="pres">
      <dgm:prSet presAssocID="{C53A8D72-B0FD-47FF-8D62-367C872FC57A}" presName="compNode" presStyleCnt="0"/>
      <dgm:spPr/>
    </dgm:pt>
    <dgm:pt modelId="{AADD5DCA-9D20-48B2-99E0-B5F9EBA54CE3}" type="pres">
      <dgm:prSet presAssocID="{C53A8D72-B0FD-47FF-8D62-367C872FC57A}" presName="dummyConnPt" presStyleCnt="0"/>
      <dgm:spPr/>
    </dgm:pt>
    <dgm:pt modelId="{D6FB0EF9-7CC5-41F8-A7A4-39C46249E783}" type="pres">
      <dgm:prSet presAssocID="{C53A8D72-B0FD-47FF-8D62-367C872FC57A}" presName="node" presStyleLbl="node1" presStyleIdx="3" presStyleCnt="9" custScaleX="120060">
        <dgm:presLayoutVars>
          <dgm:bulletEnabled val="1"/>
        </dgm:presLayoutVars>
      </dgm:prSet>
      <dgm:spPr/>
      <dgm:t>
        <a:bodyPr/>
        <a:lstStyle/>
        <a:p>
          <a:endParaRPr lang="en-US"/>
        </a:p>
      </dgm:t>
    </dgm:pt>
    <dgm:pt modelId="{57508E02-E62D-4824-8609-E5A98F91669C}" type="pres">
      <dgm:prSet presAssocID="{23FF7EA8-F25E-4CD3-9711-35002D57EC1E}" presName="sibTrans" presStyleLbl="bgSibTrans2D1" presStyleIdx="3" presStyleCnt="8"/>
      <dgm:spPr/>
      <dgm:t>
        <a:bodyPr/>
        <a:lstStyle/>
        <a:p>
          <a:endParaRPr lang="en-US"/>
        </a:p>
      </dgm:t>
    </dgm:pt>
    <dgm:pt modelId="{951300A0-53A2-4C19-A88C-66A0F95F10D5}" type="pres">
      <dgm:prSet presAssocID="{F2B47490-888F-4BA7-8058-2D3851455212}" presName="compNode" presStyleCnt="0"/>
      <dgm:spPr/>
    </dgm:pt>
    <dgm:pt modelId="{49F4995B-216F-4032-80E1-44AD5DB07453}" type="pres">
      <dgm:prSet presAssocID="{F2B47490-888F-4BA7-8058-2D3851455212}" presName="dummyConnPt" presStyleCnt="0"/>
      <dgm:spPr/>
    </dgm:pt>
    <dgm:pt modelId="{7159AE81-6558-4638-B6B6-0968D54A4DC6}" type="pres">
      <dgm:prSet presAssocID="{F2B47490-888F-4BA7-8058-2D3851455212}" presName="node" presStyleLbl="node1" presStyleIdx="4" presStyleCnt="9" custScaleX="133433">
        <dgm:presLayoutVars>
          <dgm:bulletEnabled val="1"/>
        </dgm:presLayoutVars>
      </dgm:prSet>
      <dgm:spPr/>
      <dgm:t>
        <a:bodyPr/>
        <a:lstStyle/>
        <a:p>
          <a:endParaRPr lang="en-US"/>
        </a:p>
      </dgm:t>
    </dgm:pt>
    <dgm:pt modelId="{DD34C689-EA3C-47DB-ACA9-CDA592A3FFCF}" type="pres">
      <dgm:prSet presAssocID="{025FB724-F613-4001-A4EE-208A4F83FF6D}" presName="sibTrans" presStyleLbl="bgSibTrans2D1" presStyleIdx="4" presStyleCnt="8"/>
      <dgm:spPr/>
      <dgm:t>
        <a:bodyPr/>
        <a:lstStyle/>
        <a:p>
          <a:endParaRPr lang="en-US"/>
        </a:p>
      </dgm:t>
    </dgm:pt>
    <dgm:pt modelId="{E42F6352-FCE5-4878-8496-F235E8FF337D}" type="pres">
      <dgm:prSet presAssocID="{1E25D40F-2093-4A26-B790-D4A481B47E40}" presName="compNode" presStyleCnt="0"/>
      <dgm:spPr/>
    </dgm:pt>
    <dgm:pt modelId="{65300C7A-BD1B-4908-AC66-CF9345BECFB0}" type="pres">
      <dgm:prSet presAssocID="{1E25D40F-2093-4A26-B790-D4A481B47E40}" presName="dummyConnPt" presStyleCnt="0"/>
      <dgm:spPr/>
    </dgm:pt>
    <dgm:pt modelId="{7F40A3D2-4540-4348-99E0-A075BC377CFC}" type="pres">
      <dgm:prSet presAssocID="{1E25D40F-2093-4A26-B790-D4A481B47E40}" presName="node" presStyleLbl="node1" presStyleIdx="5" presStyleCnt="9" custScaleX="126747">
        <dgm:presLayoutVars>
          <dgm:bulletEnabled val="1"/>
        </dgm:presLayoutVars>
      </dgm:prSet>
      <dgm:spPr/>
      <dgm:t>
        <a:bodyPr/>
        <a:lstStyle/>
        <a:p>
          <a:endParaRPr lang="en-US"/>
        </a:p>
      </dgm:t>
    </dgm:pt>
    <dgm:pt modelId="{6C4AA62A-2EF1-4787-9984-0F1EA993383C}" type="pres">
      <dgm:prSet presAssocID="{48222C0D-E82A-4E5B-BABD-C6BA3FBEA312}" presName="sibTrans" presStyleLbl="bgSibTrans2D1" presStyleIdx="5" presStyleCnt="8"/>
      <dgm:spPr/>
      <dgm:t>
        <a:bodyPr/>
        <a:lstStyle/>
        <a:p>
          <a:endParaRPr lang="en-US"/>
        </a:p>
      </dgm:t>
    </dgm:pt>
    <dgm:pt modelId="{042F9FEC-1448-42B7-AF3B-8BC719373F8E}" type="pres">
      <dgm:prSet presAssocID="{7809771A-8EAC-4FB7-BF35-CAA85A373B39}" presName="compNode" presStyleCnt="0"/>
      <dgm:spPr/>
    </dgm:pt>
    <dgm:pt modelId="{7C63C2EC-22B9-4003-9778-7A174C4C3C72}" type="pres">
      <dgm:prSet presAssocID="{7809771A-8EAC-4FB7-BF35-CAA85A373B39}" presName="dummyConnPt" presStyleCnt="0"/>
      <dgm:spPr/>
    </dgm:pt>
    <dgm:pt modelId="{848AB871-744D-4BF6-B728-60C865EF57B9}" type="pres">
      <dgm:prSet presAssocID="{7809771A-8EAC-4FB7-BF35-CAA85A373B39}" presName="node" presStyleLbl="node1" presStyleIdx="6" presStyleCnt="9">
        <dgm:presLayoutVars>
          <dgm:bulletEnabled val="1"/>
        </dgm:presLayoutVars>
      </dgm:prSet>
      <dgm:spPr/>
      <dgm:t>
        <a:bodyPr/>
        <a:lstStyle/>
        <a:p>
          <a:endParaRPr lang="en-US"/>
        </a:p>
      </dgm:t>
    </dgm:pt>
    <dgm:pt modelId="{7B6B263E-D28F-4DCA-8098-76E0E780B6C4}" type="pres">
      <dgm:prSet presAssocID="{44B8078A-4DA1-4ECD-BFBA-E963EE5DEC1F}" presName="sibTrans" presStyleLbl="bgSibTrans2D1" presStyleIdx="6" presStyleCnt="8"/>
      <dgm:spPr/>
      <dgm:t>
        <a:bodyPr/>
        <a:lstStyle/>
        <a:p>
          <a:endParaRPr lang="en-US"/>
        </a:p>
      </dgm:t>
    </dgm:pt>
    <dgm:pt modelId="{CAD42230-AB1A-458F-BE84-2E56DBBB16EC}" type="pres">
      <dgm:prSet presAssocID="{C9608222-15DB-4F9A-9C4B-1D158243E006}" presName="compNode" presStyleCnt="0"/>
      <dgm:spPr/>
    </dgm:pt>
    <dgm:pt modelId="{8935DBA0-CDB6-4E42-9DB7-CF98A5426B88}" type="pres">
      <dgm:prSet presAssocID="{C9608222-15DB-4F9A-9C4B-1D158243E006}" presName="dummyConnPt" presStyleCnt="0"/>
      <dgm:spPr/>
    </dgm:pt>
    <dgm:pt modelId="{163F6C14-1914-4912-9C2D-34F0434E65D8}" type="pres">
      <dgm:prSet presAssocID="{C9608222-15DB-4F9A-9C4B-1D158243E006}" presName="node" presStyleLbl="node1" presStyleIdx="7" presStyleCnt="9">
        <dgm:presLayoutVars>
          <dgm:bulletEnabled val="1"/>
        </dgm:presLayoutVars>
      </dgm:prSet>
      <dgm:spPr/>
      <dgm:t>
        <a:bodyPr/>
        <a:lstStyle/>
        <a:p>
          <a:endParaRPr lang="en-US"/>
        </a:p>
      </dgm:t>
    </dgm:pt>
    <dgm:pt modelId="{6CBEAF67-A892-455C-8581-E69048F653B7}" type="pres">
      <dgm:prSet presAssocID="{3F08FBF5-1547-4073-9350-67A3561B9DB9}" presName="sibTrans" presStyleLbl="bgSibTrans2D1" presStyleIdx="7" presStyleCnt="8"/>
      <dgm:spPr/>
      <dgm:t>
        <a:bodyPr/>
        <a:lstStyle/>
        <a:p>
          <a:endParaRPr lang="en-US"/>
        </a:p>
      </dgm:t>
    </dgm:pt>
    <dgm:pt modelId="{95DDC2C5-1DBB-4F13-AF1B-B801B4885C59}" type="pres">
      <dgm:prSet presAssocID="{E783F153-FFED-42F8-A723-1D0BA18B430B}" presName="compNode" presStyleCnt="0"/>
      <dgm:spPr/>
    </dgm:pt>
    <dgm:pt modelId="{749D302D-1CDD-4624-A78B-58DB99DDC712}" type="pres">
      <dgm:prSet presAssocID="{E783F153-FFED-42F8-A723-1D0BA18B430B}" presName="dummyConnPt" presStyleCnt="0"/>
      <dgm:spPr/>
    </dgm:pt>
    <dgm:pt modelId="{C9A41A5D-3A2C-426C-912C-E490C0966329}" type="pres">
      <dgm:prSet presAssocID="{E783F153-FFED-42F8-A723-1D0BA18B430B}" presName="node" presStyleLbl="node1" presStyleIdx="8" presStyleCnt="9">
        <dgm:presLayoutVars>
          <dgm:bulletEnabled val="1"/>
        </dgm:presLayoutVars>
      </dgm:prSet>
      <dgm:spPr/>
      <dgm:t>
        <a:bodyPr/>
        <a:lstStyle/>
        <a:p>
          <a:endParaRPr lang="en-US"/>
        </a:p>
      </dgm:t>
    </dgm:pt>
  </dgm:ptLst>
  <dgm:cxnLst>
    <dgm:cxn modelId="{5F383BA4-4FC4-498C-B36C-9826E5B650FF}" type="presOf" srcId="{22000E1D-8B58-4C37-80FA-9C4AEF2BBD70}" destId="{F2B0AAA8-6830-4BFE-A11A-895FB5CCD0E7}" srcOrd="0" destOrd="0" presId="urn:microsoft.com/office/officeart/2005/8/layout/bProcess4"/>
    <dgm:cxn modelId="{C11428A5-3E9F-45D7-9A6F-658B5D7B7335}" srcId="{96A574A9-396D-4FFC-8329-F28C70D84BCD}" destId="{DB6C1ABF-435E-4F67-A8BB-CCD99729A46D}" srcOrd="2" destOrd="0" parTransId="{18DB9C13-CCE0-436F-AAE2-963219A04F72}" sibTransId="{F68222A3-B226-4717-802E-89FA65445523}"/>
    <dgm:cxn modelId="{37DD683A-A34B-4C57-9597-A3AEBEC72BE6}" srcId="{96A574A9-396D-4FFC-8329-F28C70D84BCD}" destId="{E775700C-4776-4EB6-A187-9F39E14D4C42}" srcOrd="0" destOrd="0" parTransId="{0C9E86C1-F327-4169-BD19-4B08A50F175F}" sibTransId="{22000E1D-8B58-4C37-80FA-9C4AEF2BBD70}"/>
    <dgm:cxn modelId="{55E44DA8-5034-4E1B-9908-CAB6CCFD98F3}" type="presOf" srcId="{C53A8D72-B0FD-47FF-8D62-367C872FC57A}" destId="{D6FB0EF9-7CC5-41F8-A7A4-39C46249E783}" srcOrd="0" destOrd="0" presId="urn:microsoft.com/office/officeart/2005/8/layout/bProcess4"/>
    <dgm:cxn modelId="{22E87F71-A8C4-48C7-BE9E-71D6F3A3E53A}" type="presOf" srcId="{44B8078A-4DA1-4ECD-BFBA-E963EE5DEC1F}" destId="{7B6B263E-D28F-4DCA-8098-76E0E780B6C4}" srcOrd="0" destOrd="0" presId="urn:microsoft.com/office/officeart/2005/8/layout/bProcess4"/>
    <dgm:cxn modelId="{7E5BA2EC-54D9-4859-B60B-C814B61B7ECF}" srcId="{96A574A9-396D-4FFC-8329-F28C70D84BCD}" destId="{1E25D40F-2093-4A26-B790-D4A481B47E40}" srcOrd="5" destOrd="0" parTransId="{14D0D12B-843A-4FDB-BC70-5ECA2AF44E71}" sibTransId="{48222C0D-E82A-4E5B-BABD-C6BA3FBEA312}"/>
    <dgm:cxn modelId="{5D9AA34C-0C5D-4FA4-9F31-049D3BE4F86A}" srcId="{96A574A9-396D-4FFC-8329-F28C70D84BCD}" destId="{F2B47490-888F-4BA7-8058-2D3851455212}" srcOrd="4" destOrd="0" parTransId="{FCEF1E95-B37F-485C-A09C-005F2BABEF0D}" sibTransId="{025FB724-F613-4001-A4EE-208A4F83FF6D}"/>
    <dgm:cxn modelId="{FC1E373D-9639-4284-80D4-0ADB83ADBBB8}" srcId="{96A574A9-396D-4FFC-8329-F28C70D84BCD}" destId="{C9608222-15DB-4F9A-9C4B-1D158243E006}" srcOrd="7" destOrd="0" parTransId="{6E5503A5-E800-4CF6-AF7C-BE7F79BA9BF7}" sibTransId="{3F08FBF5-1547-4073-9350-67A3561B9DB9}"/>
    <dgm:cxn modelId="{42C98799-431C-49D5-808C-9233F2FD9DF4}" type="presOf" srcId="{3F08FBF5-1547-4073-9350-67A3561B9DB9}" destId="{6CBEAF67-A892-455C-8581-E69048F653B7}" srcOrd="0" destOrd="0" presId="urn:microsoft.com/office/officeart/2005/8/layout/bProcess4"/>
    <dgm:cxn modelId="{829FC0E0-9B4B-48D4-AE04-A997657A4347}" type="presOf" srcId="{E775700C-4776-4EB6-A187-9F39E14D4C42}" destId="{305B9735-6F2E-4F2D-9E16-F319670805BB}" srcOrd="0" destOrd="0" presId="urn:microsoft.com/office/officeart/2005/8/layout/bProcess4"/>
    <dgm:cxn modelId="{5FDFF4FE-8502-4C0E-A973-FB27BDCBD3DA}" type="presOf" srcId="{F2B47490-888F-4BA7-8058-2D3851455212}" destId="{7159AE81-6558-4638-B6B6-0968D54A4DC6}" srcOrd="0" destOrd="0" presId="urn:microsoft.com/office/officeart/2005/8/layout/bProcess4"/>
    <dgm:cxn modelId="{A3B86134-F568-468A-81EC-C71D8BFB6F86}" srcId="{96A574A9-396D-4FFC-8329-F28C70D84BCD}" destId="{C53A8D72-B0FD-47FF-8D62-367C872FC57A}" srcOrd="3" destOrd="0" parTransId="{65C6C951-D614-402A-9787-AA8394F5EFCA}" sibTransId="{23FF7EA8-F25E-4CD3-9711-35002D57EC1E}"/>
    <dgm:cxn modelId="{5E4277C5-2122-490F-8BE6-0F13DF1221D4}" type="presOf" srcId="{C9608222-15DB-4F9A-9C4B-1D158243E006}" destId="{163F6C14-1914-4912-9C2D-34F0434E65D8}" srcOrd="0" destOrd="0" presId="urn:microsoft.com/office/officeart/2005/8/layout/bProcess4"/>
    <dgm:cxn modelId="{22A37B1A-A3B1-4B7A-8665-A22D714C94AE}" type="presOf" srcId="{96A574A9-396D-4FFC-8329-F28C70D84BCD}" destId="{B0AF6D97-C771-493D-A7FA-44ABDA461756}" srcOrd="0" destOrd="0" presId="urn:microsoft.com/office/officeart/2005/8/layout/bProcess4"/>
    <dgm:cxn modelId="{31C6767A-076B-4CA4-904F-B06DC2226C6A}" srcId="{96A574A9-396D-4FFC-8329-F28C70D84BCD}" destId="{E783F153-FFED-42F8-A723-1D0BA18B430B}" srcOrd="8" destOrd="0" parTransId="{735E87AE-8785-4346-9EDC-196E9F053D28}" sibTransId="{873AEC40-6235-4D02-BF2F-3FDB53811F46}"/>
    <dgm:cxn modelId="{E0174114-9B0A-4FEC-87FC-1F347CE8AA83}" type="presOf" srcId="{025FB724-F613-4001-A4EE-208A4F83FF6D}" destId="{DD34C689-EA3C-47DB-ACA9-CDA592A3FFCF}" srcOrd="0" destOrd="0" presId="urn:microsoft.com/office/officeart/2005/8/layout/bProcess4"/>
    <dgm:cxn modelId="{5EE1AA61-CC48-4FFC-9CCA-90004C176FEF}" srcId="{96A574A9-396D-4FFC-8329-F28C70D84BCD}" destId="{0A095BC4-9CB2-4B54-8D01-3D28C0DB0E0E}" srcOrd="1" destOrd="0" parTransId="{7B216BA3-E52F-4DFD-BBE7-F569B0672DA1}" sibTransId="{70D77567-01C9-4EB7-82ED-AA8C42C08973}"/>
    <dgm:cxn modelId="{60DCD3DD-7CBF-48BC-9209-2B02670B3F40}" type="presOf" srcId="{1E25D40F-2093-4A26-B790-D4A481B47E40}" destId="{7F40A3D2-4540-4348-99E0-A075BC377CFC}" srcOrd="0" destOrd="0" presId="urn:microsoft.com/office/officeart/2005/8/layout/bProcess4"/>
    <dgm:cxn modelId="{3B827507-7A2B-49B9-91AF-151AF05AE17D}" type="presOf" srcId="{48222C0D-E82A-4E5B-BABD-C6BA3FBEA312}" destId="{6C4AA62A-2EF1-4787-9984-0F1EA993383C}" srcOrd="0" destOrd="0" presId="urn:microsoft.com/office/officeart/2005/8/layout/bProcess4"/>
    <dgm:cxn modelId="{25D2880E-3809-42E9-A150-700011ECBBB6}" type="presOf" srcId="{7809771A-8EAC-4FB7-BF35-CAA85A373B39}" destId="{848AB871-744D-4BF6-B728-60C865EF57B9}" srcOrd="0" destOrd="0" presId="urn:microsoft.com/office/officeart/2005/8/layout/bProcess4"/>
    <dgm:cxn modelId="{08767E3E-CCBC-4E6B-906B-7E06FC05FAA0}" type="presOf" srcId="{0A095BC4-9CB2-4B54-8D01-3D28C0DB0E0E}" destId="{96BF21BF-22B0-45F1-A33B-B9B3AD2BCA3E}" srcOrd="0" destOrd="0" presId="urn:microsoft.com/office/officeart/2005/8/layout/bProcess4"/>
    <dgm:cxn modelId="{512F6E8C-FF20-401B-AE52-FD7D215E443C}" type="presOf" srcId="{70D77567-01C9-4EB7-82ED-AA8C42C08973}" destId="{6307B838-60FB-406A-B23F-A57DB3B88048}" srcOrd="0" destOrd="0" presId="urn:microsoft.com/office/officeart/2005/8/layout/bProcess4"/>
    <dgm:cxn modelId="{4DC57724-172B-4571-B695-802B43195129}" type="presOf" srcId="{F68222A3-B226-4717-802E-89FA65445523}" destId="{EA4DF573-1A94-4C41-825E-9C768241122A}" srcOrd="0" destOrd="0" presId="urn:microsoft.com/office/officeart/2005/8/layout/bProcess4"/>
    <dgm:cxn modelId="{0AA6719E-EA0E-491D-93DC-0DAAB5DBD89E}" type="presOf" srcId="{DB6C1ABF-435E-4F67-A8BB-CCD99729A46D}" destId="{E348E768-8612-40B1-9710-F61C83D730DF}" srcOrd="0" destOrd="0" presId="urn:microsoft.com/office/officeart/2005/8/layout/bProcess4"/>
    <dgm:cxn modelId="{63680EDC-36FC-4FC2-A1FA-41275D7D04CB}" type="presOf" srcId="{E783F153-FFED-42F8-A723-1D0BA18B430B}" destId="{C9A41A5D-3A2C-426C-912C-E490C0966329}" srcOrd="0" destOrd="0" presId="urn:microsoft.com/office/officeart/2005/8/layout/bProcess4"/>
    <dgm:cxn modelId="{E82851FF-52F4-43A3-9E41-1B321AAABBCF}" type="presOf" srcId="{23FF7EA8-F25E-4CD3-9711-35002D57EC1E}" destId="{57508E02-E62D-4824-8609-E5A98F91669C}" srcOrd="0" destOrd="0" presId="urn:microsoft.com/office/officeart/2005/8/layout/bProcess4"/>
    <dgm:cxn modelId="{E1B3589E-2308-48BE-99E4-50CC1BF6FAC9}" srcId="{96A574A9-396D-4FFC-8329-F28C70D84BCD}" destId="{7809771A-8EAC-4FB7-BF35-CAA85A373B39}" srcOrd="6" destOrd="0" parTransId="{F3F2CDB1-612B-4DF0-98C7-1EE2579EEFEA}" sibTransId="{44B8078A-4DA1-4ECD-BFBA-E963EE5DEC1F}"/>
    <dgm:cxn modelId="{8AD49FF1-757E-4924-888F-E39EDCB94378}" type="presParOf" srcId="{B0AF6D97-C771-493D-A7FA-44ABDA461756}" destId="{2BB19EBD-81BD-44AD-BBA2-CA16F832BB83}" srcOrd="0" destOrd="0" presId="urn:microsoft.com/office/officeart/2005/8/layout/bProcess4"/>
    <dgm:cxn modelId="{A73DECCA-0B5D-4995-A3EF-B3E78142D899}" type="presParOf" srcId="{2BB19EBD-81BD-44AD-BBA2-CA16F832BB83}" destId="{F0162797-8308-4775-9ED5-694506A2E369}" srcOrd="0" destOrd="0" presId="urn:microsoft.com/office/officeart/2005/8/layout/bProcess4"/>
    <dgm:cxn modelId="{131F888A-DFB9-4DCA-A37C-EBF023871BE8}" type="presParOf" srcId="{2BB19EBD-81BD-44AD-BBA2-CA16F832BB83}" destId="{305B9735-6F2E-4F2D-9E16-F319670805BB}" srcOrd="1" destOrd="0" presId="urn:microsoft.com/office/officeart/2005/8/layout/bProcess4"/>
    <dgm:cxn modelId="{79694A5B-2982-4061-B5CA-3A7A00958571}" type="presParOf" srcId="{B0AF6D97-C771-493D-A7FA-44ABDA461756}" destId="{F2B0AAA8-6830-4BFE-A11A-895FB5CCD0E7}" srcOrd="1" destOrd="0" presId="urn:microsoft.com/office/officeart/2005/8/layout/bProcess4"/>
    <dgm:cxn modelId="{4CD01EFA-E4FA-4C2E-9013-2ED9B4D54081}" type="presParOf" srcId="{B0AF6D97-C771-493D-A7FA-44ABDA461756}" destId="{212FD9FE-D4F4-48A0-AE13-BAAD83016669}" srcOrd="2" destOrd="0" presId="urn:microsoft.com/office/officeart/2005/8/layout/bProcess4"/>
    <dgm:cxn modelId="{534A6F4F-39C5-4B7D-A6AD-14145F61D4D5}" type="presParOf" srcId="{212FD9FE-D4F4-48A0-AE13-BAAD83016669}" destId="{44C24722-C7FB-4531-98C6-FC9AE92E9420}" srcOrd="0" destOrd="0" presId="urn:microsoft.com/office/officeart/2005/8/layout/bProcess4"/>
    <dgm:cxn modelId="{338210DD-7E6F-49E5-B500-5BFAEF3C2310}" type="presParOf" srcId="{212FD9FE-D4F4-48A0-AE13-BAAD83016669}" destId="{96BF21BF-22B0-45F1-A33B-B9B3AD2BCA3E}" srcOrd="1" destOrd="0" presId="urn:microsoft.com/office/officeart/2005/8/layout/bProcess4"/>
    <dgm:cxn modelId="{DA3F54E2-1C2E-449D-9E71-F32A5CC937A2}" type="presParOf" srcId="{B0AF6D97-C771-493D-A7FA-44ABDA461756}" destId="{6307B838-60FB-406A-B23F-A57DB3B88048}" srcOrd="3" destOrd="0" presId="urn:microsoft.com/office/officeart/2005/8/layout/bProcess4"/>
    <dgm:cxn modelId="{9F73B5D1-3A15-4AC3-9F05-2395691D7598}" type="presParOf" srcId="{B0AF6D97-C771-493D-A7FA-44ABDA461756}" destId="{0F2827AD-10FF-41F0-8302-B7C9AD54551E}" srcOrd="4" destOrd="0" presId="urn:microsoft.com/office/officeart/2005/8/layout/bProcess4"/>
    <dgm:cxn modelId="{6A8630F0-39FC-40E7-BEF9-8CDC8C2E15A6}" type="presParOf" srcId="{0F2827AD-10FF-41F0-8302-B7C9AD54551E}" destId="{11492089-0604-4C56-938E-991CEE1AC0E9}" srcOrd="0" destOrd="0" presId="urn:microsoft.com/office/officeart/2005/8/layout/bProcess4"/>
    <dgm:cxn modelId="{607CFD9B-D469-4965-89AE-32A9EAA53FCF}" type="presParOf" srcId="{0F2827AD-10FF-41F0-8302-B7C9AD54551E}" destId="{E348E768-8612-40B1-9710-F61C83D730DF}" srcOrd="1" destOrd="0" presId="urn:microsoft.com/office/officeart/2005/8/layout/bProcess4"/>
    <dgm:cxn modelId="{4AC2F485-B6DF-476E-B332-B2FBD6CF286B}" type="presParOf" srcId="{B0AF6D97-C771-493D-A7FA-44ABDA461756}" destId="{EA4DF573-1A94-4C41-825E-9C768241122A}" srcOrd="5" destOrd="0" presId="urn:microsoft.com/office/officeart/2005/8/layout/bProcess4"/>
    <dgm:cxn modelId="{F94F97F4-7AE5-4226-A211-C79754F3050A}" type="presParOf" srcId="{B0AF6D97-C771-493D-A7FA-44ABDA461756}" destId="{5773E780-7CF9-4F42-9E50-6C0880E078AB}" srcOrd="6" destOrd="0" presId="urn:microsoft.com/office/officeart/2005/8/layout/bProcess4"/>
    <dgm:cxn modelId="{74A3C0AC-D5FE-4ADB-AA94-C9C61B7A7ED6}" type="presParOf" srcId="{5773E780-7CF9-4F42-9E50-6C0880E078AB}" destId="{AADD5DCA-9D20-48B2-99E0-B5F9EBA54CE3}" srcOrd="0" destOrd="0" presId="urn:microsoft.com/office/officeart/2005/8/layout/bProcess4"/>
    <dgm:cxn modelId="{4410EF67-E1AE-4692-B079-E29E0CEE587B}" type="presParOf" srcId="{5773E780-7CF9-4F42-9E50-6C0880E078AB}" destId="{D6FB0EF9-7CC5-41F8-A7A4-39C46249E783}" srcOrd="1" destOrd="0" presId="urn:microsoft.com/office/officeart/2005/8/layout/bProcess4"/>
    <dgm:cxn modelId="{EA6A35D1-BD9E-4B18-91C2-9859375A8E20}" type="presParOf" srcId="{B0AF6D97-C771-493D-A7FA-44ABDA461756}" destId="{57508E02-E62D-4824-8609-E5A98F91669C}" srcOrd="7" destOrd="0" presId="urn:microsoft.com/office/officeart/2005/8/layout/bProcess4"/>
    <dgm:cxn modelId="{FA6DAC72-AC34-4030-A57F-1D5D357CAF3B}" type="presParOf" srcId="{B0AF6D97-C771-493D-A7FA-44ABDA461756}" destId="{951300A0-53A2-4C19-A88C-66A0F95F10D5}" srcOrd="8" destOrd="0" presId="urn:microsoft.com/office/officeart/2005/8/layout/bProcess4"/>
    <dgm:cxn modelId="{94D4772A-9527-4E48-9A42-F071CE55AEB0}" type="presParOf" srcId="{951300A0-53A2-4C19-A88C-66A0F95F10D5}" destId="{49F4995B-216F-4032-80E1-44AD5DB07453}" srcOrd="0" destOrd="0" presId="urn:microsoft.com/office/officeart/2005/8/layout/bProcess4"/>
    <dgm:cxn modelId="{ABA4A2DD-26BE-49A0-8AD5-2DCDA7046001}" type="presParOf" srcId="{951300A0-53A2-4C19-A88C-66A0F95F10D5}" destId="{7159AE81-6558-4638-B6B6-0968D54A4DC6}" srcOrd="1" destOrd="0" presId="urn:microsoft.com/office/officeart/2005/8/layout/bProcess4"/>
    <dgm:cxn modelId="{F809D0E5-32FA-47A1-84C5-F6747CC6CEA1}" type="presParOf" srcId="{B0AF6D97-C771-493D-A7FA-44ABDA461756}" destId="{DD34C689-EA3C-47DB-ACA9-CDA592A3FFCF}" srcOrd="9" destOrd="0" presId="urn:microsoft.com/office/officeart/2005/8/layout/bProcess4"/>
    <dgm:cxn modelId="{79CA4299-476B-4682-B2FE-9A4C2D53932C}" type="presParOf" srcId="{B0AF6D97-C771-493D-A7FA-44ABDA461756}" destId="{E42F6352-FCE5-4878-8496-F235E8FF337D}" srcOrd="10" destOrd="0" presId="urn:microsoft.com/office/officeart/2005/8/layout/bProcess4"/>
    <dgm:cxn modelId="{7DE0888A-23A1-4623-8E53-F83086CE4749}" type="presParOf" srcId="{E42F6352-FCE5-4878-8496-F235E8FF337D}" destId="{65300C7A-BD1B-4908-AC66-CF9345BECFB0}" srcOrd="0" destOrd="0" presId="urn:microsoft.com/office/officeart/2005/8/layout/bProcess4"/>
    <dgm:cxn modelId="{E40C9A79-CA89-4EAC-A125-20016060A322}" type="presParOf" srcId="{E42F6352-FCE5-4878-8496-F235E8FF337D}" destId="{7F40A3D2-4540-4348-99E0-A075BC377CFC}" srcOrd="1" destOrd="0" presId="urn:microsoft.com/office/officeart/2005/8/layout/bProcess4"/>
    <dgm:cxn modelId="{740DD68D-392E-4834-BC16-B800CA383FD8}" type="presParOf" srcId="{B0AF6D97-C771-493D-A7FA-44ABDA461756}" destId="{6C4AA62A-2EF1-4787-9984-0F1EA993383C}" srcOrd="11" destOrd="0" presId="urn:microsoft.com/office/officeart/2005/8/layout/bProcess4"/>
    <dgm:cxn modelId="{E4C14657-6F10-4B37-A6F6-E4B53BD9D87C}" type="presParOf" srcId="{B0AF6D97-C771-493D-A7FA-44ABDA461756}" destId="{042F9FEC-1448-42B7-AF3B-8BC719373F8E}" srcOrd="12" destOrd="0" presId="urn:microsoft.com/office/officeart/2005/8/layout/bProcess4"/>
    <dgm:cxn modelId="{55F71680-8195-45EF-9C72-CD3651E59571}" type="presParOf" srcId="{042F9FEC-1448-42B7-AF3B-8BC719373F8E}" destId="{7C63C2EC-22B9-4003-9778-7A174C4C3C72}" srcOrd="0" destOrd="0" presId="urn:microsoft.com/office/officeart/2005/8/layout/bProcess4"/>
    <dgm:cxn modelId="{E2BEE912-90E3-4BAA-911D-8606EDCEF579}" type="presParOf" srcId="{042F9FEC-1448-42B7-AF3B-8BC719373F8E}" destId="{848AB871-744D-4BF6-B728-60C865EF57B9}" srcOrd="1" destOrd="0" presId="urn:microsoft.com/office/officeart/2005/8/layout/bProcess4"/>
    <dgm:cxn modelId="{1A95D670-FA9B-4798-9C43-2ED189504BC6}" type="presParOf" srcId="{B0AF6D97-C771-493D-A7FA-44ABDA461756}" destId="{7B6B263E-D28F-4DCA-8098-76E0E780B6C4}" srcOrd="13" destOrd="0" presId="urn:microsoft.com/office/officeart/2005/8/layout/bProcess4"/>
    <dgm:cxn modelId="{407D680F-1A51-4F16-A3E4-8383D737481A}" type="presParOf" srcId="{B0AF6D97-C771-493D-A7FA-44ABDA461756}" destId="{CAD42230-AB1A-458F-BE84-2E56DBBB16EC}" srcOrd="14" destOrd="0" presId="urn:microsoft.com/office/officeart/2005/8/layout/bProcess4"/>
    <dgm:cxn modelId="{AFDE229A-D2BF-4A0D-9C4C-130C8C235E18}" type="presParOf" srcId="{CAD42230-AB1A-458F-BE84-2E56DBBB16EC}" destId="{8935DBA0-CDB6-4E42-9DB7-CF98A5426B88}" srcOrd="0" destOrd="0" presId="urn:microsoft.com/office/officeart/2005/8/layout/bProcess4"/>
    <dgm:cxn modelId="{415A5BA8-7010-435D-95DC-DF56AC7CD0F3}" type="presParOf" srcId="{CAD42230-AB1A-458F-BE84-2E56DBBB16EC}" destId="{163F6C14-1914-4912-9C2D-34F0434E65D8}" srcOrd="1" destOrd="0" presId="urn:microsoft.com/office/officeart/2005/8/layout/bProcess4"/>
    <dgm:cxn modelId="{8D0B0EAC-D073-4AA4-805F-4A1468A40A5D}" type="presParOf" srcId="{B0AF6D97-C771-493D-A7FA-44ABDA461756}" destId="{6CBEAF67-A892-455C-8581-E69048F653B7}" srcOrd="15" destOrd="0" presId="urn:microsoft.com/office/officeart/2005/8/layout/bProcess4"/>
    <dgm:cxn modelId="{3A00F73A-F1CB-421D-8E5F-21E2AC87C178}" type="presParOf" srcId="{B0AF6D97-C771-493D-A7FA-44ABDA461756}" destId="{95DDC2C5-1DBB-4F13-AF1B-B801B4885C59}" srcOrd="16" destOrd="0" presId="urn:microsoft.com/office/officeart/2005/8/layout/bProcess4"/>
    <dgm:cxn modelId="{C409422B-C674-4523-859C-F1F33CAACFAB}" type="presParOf" srcId="{95DDC2C5-1DBB-4F13-AF1B-B801B4885C59}" destId="{749D302D-1CDD-4624-A78B-58DB99DDC712}" srcOrd="0" destOrd="0" presId="urn:microsoft.com/office/officeart/2005/8/layout/bProcess4"/>
    <dgm:cxn modelId="{4329B1F8-3E9C-4CB6-B378-0EC99256B34A}" type="presParOf" srcId="{95DDC2C5-1DBB-4F13-AF1B-B801B4885C59}" destId="{C9A41A5D-3A2C-426C-912C-E490C0966329}" srcOrd="1" destOrd="0" presId="urn:microsoft.com/office/officeart/2005/8/layout/b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2530F9-DFE0-4DD6-AC8C-165597497687}">
      <dsp:nvSpPr>
        <dsp:cNvPr id="0" name=""/>
        <dsp:cNvSpPr/>
      </dsp:nvSpPr>
      <dsp:spPr>
        <a:xfrm>
          <a:off x="7233" y="0"/>
          <a:ext cx="2161877" cy="45259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a:lnSpc>
              <a:spcPct val="90000"/>
            </a:lnSpc>
            <a:spcBef>
              <a:spcPct val="0"/>
            </a:spcBef>
            <a:spcAft>
              <a:spcPct val="35000"/>
            </a:spcAft>
          </a:pPr>
          <a:r>
            <a:rPr lang="en-US" sz="2400" kern="1200" dirty="0" smtClean="0"/>
            <a:t>Collector’s proclamation Letter/notice for conversion</a:t>
          </a:r>
          <a:endParaRPr lang="or-IN" sz="2400" kern="1200" dirty="0" smtClean="0"/>
        </a:p>
        <a:p>
          <a:pPr lvl="0" algn="ctr" defTabSz="1066800">
            <a:lnSpc>
              <a:spcPct val="90000"/>
            </a:lnSpc>
            <a:spcBef>
              <a:spcPct val="0"/>
            </a:spcBef>
            <a:spcAft>
              <a:spcPct val="35000"/>
            </a:spcAft>
          </a:pPr>
          <a:r>
            <a:rPr lang="or-IN" sz="2400" kern="1200" dirty="0" smtClean="0"/>
            <a:t>(ଜିଲ୍ଲାପାଳଙ୍କ ବିଜ୍ଞପ୍ତି)</a:t>
          </a:r>
        </a:p>
      </dsp:txBody>
      <dsp:txXfrm>
        <a:off x="70552" y="63319"/>
        <a:ext cx="2035239" cy="4399325"/>
      </dsp:txXfrm>
    </dsp:sp>
    <dsp:sp modelId="{3E0A3D37-6B96-49B9-8C9D-2C64C533E364}">
      <dsp:nvSpPr>
        <dsp:cNvPr id="0" name=""/>
        <dsp:cNvSpPr/>
      </dsp:nvSpPr>
      <dsp:spPr>
        <a:xfrm>
          <a:off x="2180913" y="1994908"/>
          <a:ext cx="867087" cy="536145"/>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2180913" y="2102137"/>
        <a:ext cx="706244" cy="321687"/>
      </dsp:txXfrm>
    </dsp:sp>
    <dsp:sp modelId="{F4557609-9606-4CDB-85B0-DBE42324B042}">
      <dsp:nvSpPr>
        <dsp:cNvPr id="0" name=""/>
        <dsp:cNvSpPr/>
      </dsp:nvSpPr>
      <dsp:spPr>
        <a:xfrm>
          <a:off x="3033861" y="0"/>
          <a:ext cx="2161877" cy="45259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err="1" smtClean="0"/>
            <a:t>Tahasildar</a:t>
          </a:r>
          <a:r>
            <a:rPr lang="en-US" sz="2200" kern="1200" dirty="0" smtClean="0"/>
            <a:t> / WEO forwards the letter/notice to the GP  &amp; </a:t>
          </a:r>
          <a:r>
            <a:rPr lang="en-US" sz="2200" kern="1200" dirty="0" err="1" smtClean="0"/>
            <a:t>Sarpanch</a:t>
          </a:r>
          <a:r>
            <a:rPr lang="en-US" sz="2200" kern="1200" dirty="0" smtClean="0"/>
            <a:t> and forest </a:t>
          </a:r>
          <a:r>
            <a:rPr lang="en-US" sz="2200" kern="1200" dirty="0" smtClean="0"/>
            <a:t>village</a:t>
          </a:r>
        </a:p>
        <a:p>
          <a:pPr lvl="0" algn="ctr" defTabSz="977900">
            <a:lnSpc>
              <a:spcPct val="90000"/>
            </a:lnSpc>
            <a:spcBef>
              <a:spcPct val="0"/>
            </a:spcBef>
            <a:spcAft>
              <a:spcPct val="35000"/>
            </a:spcAft>
          </a:pPr>
          <a:r>
            <a:rPr lang="en-US" sz="2200" kern="1200" dirty="0" smtClean="0"/>
            <a:t>(copy also send to concerned RI,DFO)</a:t>
          </a:r>
          <a:endParaRPr lang="en-US" sz="2200" kern="1200" dirty="0"/>
        </a:p>
      </dsp:txBody>
      <dsp:txXfrm>
        <a:off x="3097180" y="63319"/>
        <a:ext cx="2035239" cy="4399325"/>
      </dsp:txXfrm>
    </dsp:sp>
    <dsp:sp modelId="{BE6AD538-5640-4B88-9131-099AF60A41A4}">
      <dsp:nvSpPr>
        <dsp:cNvPr id="0" name=""/>
        <dsp:cNvSpPr/>
      </dsp:nvSpPr>
      <dsp:spPr>
        <a:xfrm>
          <a:off x="5262368" y="1994908"/>
          <a:ext cx="757434" cy="536145"/>
        </a:xfrm>
        <a:prstGeom prst="rightArrow">
          <a:avLst>
            <a:gd name="adj1" fmla="val 60000"/>
            <a:gd name="adj2" fmla="val 50000"/>
          </a:avLst>
        </a:prstGeom>
        <a:solidFill>
          <a:srgbClr val="C00000"/>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55650">
            <a:lnSpc>
              <a:spcPct val="90000"/>
            </a:lnSpc>
            <a:spcBef>
              <a:spcPct val="0"/>
            </a:spcBef>
            <a:spcAft>
              <a:spcPct val="35000"/>
            </a:spcAft>
          </a:pPr>
          <a:endParaRPr lang="en-US" sz="1700" kern="1200"/>
        </a:p>
      </dsp:txBody>
      <dsp:txXfrm>
        <a:off x="5262368" y="2102137"/>
        <a:ext cx="596591" cy="321687"/>
      </dsp:txXfrm>
    </dsp:sp>
    <dsp:sp modelId="{42BBABAD-BDC9-4248-81A0-9C18979E91F0}">
      <dsp:nvSpPr>
        <dsp:cNvPr id="0" name=""/>
        <dsp:cNvSpPr/>
      </dsp:nvSpPr>
      <dsp:spPr>
        <a:xfrm>
          <a:off x="6060489" y="0"/>
          <a:ext cx="2161877" cy="452596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US" sz="2200" kern="1200" dirty="0" smtClean="0"/>
            <a:t>Conversion notices are displayed at the GP office, Public places of GP and forest villages as well.	</a:t>
          </a:r>
          <a:endParaRPr lang="en-US" sz="2200" kern="1200" dirty="0"/>
        </a:p>
      </dsp:txBody>
      <dsp:txXfrm>
        <a:off x="6123808" y="63319"/>
        <a:ext cx="2035239" cy="43993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3CD7B1B-2DB4-400F-A579-99B93775BC9A}">
      <dsp:nvSpPr>
        <dsp:cNvPr id="0" name=""/>
        <dsp:cNvSpPr/>
      </dsp:nvSpPr>
      <dsp:spPr>
        <a:xfrm>
          <a:off x="72895" y="1147167"/>
          <a:ext cx="2241946" cy="288726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or-IN" sz="2800" kern="1200" dirty="0" smtClean="0"/>
            <a:t>ଜଂଗଲ ଗ୍ରାମ ରେ ସଚେତନତା ବୈଠକ</a:t>
          </a:r>
          <a:r>
            <a:rPr lang="or-IN" sz="1800" kern="1200" dirty="0" smtClean="0"/>
            <a:t>’ </a:t>
          </a:r>
          <a:endParaRPr lang="en-US" sz="1800" kern="1200" dirty="0"/>
        </a:p>
      </dsp:txBody>
      <dsp:txXfrm>
        <a:off x="138559" y="1212831"/>
        <a:ext cx="2110618" cy="2755937"/>
      </dsp:txXfrm>
    </dsp:sp>
    <dsp:sp modelId="{2A7CECC7-4F21-4D11-A273-7EEDE9808132}">
      <dsp:nvSpPr>
        <dsp:cNvPr id="0" name=""/>
        <dsp:cNvSpPr/>
      </dsp:nvSpPr>
      <dsp:spPr>
        <a:xfrm>
          <a:off x="2363139" y="2312798"/>
          <a:ext cx="759731" cy="556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2363139" y="2423998"/>
        <a:ext cx="592930" cy="333602"/>
      </dsp:txXfrm>
    </dsp:sp>
    <dsp:sp modelId="{1DB4D8A1-FAF1-44B7-921B-BF79FDDD058D}">
      <dsp:nvSpPr>
        <dsp:cNvPr id="0" name=""/>
        <dsp:cNvSpPr/>
      </dsp:nvSpPr>
      <dsp:spPr>
        <a:xfrm>
          <a:off x="3146226" y="1181102"/>
          <a:ext cx="2241946" cy="28193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or-IN" sz="2600" kern="1200" dirty="0" smtClean="0"/>
            <a:t>ସହମତି ପତ୍ର ଗୁଡିକ ତାହାସିଲଦାର ଜରିଆରେ  ଜିଲ୍ଲାପାଳଙ୍କୁ ପ୍ରେରଣ</a:t>
          </a:r>
          <a:endParaRPr lang="en-US" sz="2600" kern="1200" dirty="0"/>
        </a:p>
      </dsp:txBody>
      <dsp:txXfrm>
        <a:off x="3211890" y="1246766"/>
        <a:ext cx="2110618" cy="2688067"/>
      </dsp:txXfrm>
    </dsp:sp>
    <dsp:sp modelId="{C649C8E7-9544-452F-9D90-5E7ED1BDA2A5}">
      <dsp:nvSpPr>
        <dsp:cNvPr id="0" name=""/>
        <dsp:cNvSpPr/>
      </dsp:nvSpPr>
      <dsp:spPr>
        <a:xfrm>
          <a:off x="5411979" y="2312798"/>
          <a:ext cx="769731" cy="556002"/>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endParaRPr lang="en-US" sz="2100" kern="1200"/>
        </a:p>
      </dsp:txBody>
      <dsp:txXfrm>
        <a:off x="5411979" y="2423998"/>
        <a:ext cx="602930" cy="333602"/>
      </dsp:txXfrm>
    </dsp:sp>
    <dsp:sp modelId="{D4C34A9B-8AB0-42FF-A528-E37A3A854B44}">
      <dsp:nvSpPr>
        <dsp:cNvPr id="0" name=""/>
        <dsp:cNvSpPr/>
      </dsp:nvSpPr>
      <dsp:spPr>
        <a:xfrm>
          <a:off x="6181710" y="1104903"/>
          <a:ext cx="2241946" cy="297179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lvl="0" algn="ctr" defTabSz="1155700">
            <a:lnSpc>
              <a:spcPct val="90000"/>
            </a:lnSpc>
            <a:spcBef>
              <a:spcPct val="0"/>
            </a:spcBef>
            <a:spcAft>
              <a:spcPct val="35000"/>
            </a:spcAft>
          </a:pPr>
          <a:r>
            <a:rPr lang="or-IN" sz="2600" kern="1200" dirty="0" smtClean="0"/>
            <a:t>ଜଂଗଲ ଗ୍ରାମ ରେ ଜଂଗଲ ଅଧିକାର କମିଟି ଗଠନ</a:t>
          </a:r>
          <a:endParaRPr lang="en-US" sz="2600" kern="1200" dirty="0"/>
        </a:p>
      </dsp:txBody>
      <dsp:txXfrm>
        <a:off x="6247374" y="1170567"/>
        <a:ext cx="2110618" cy="284046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E73DA9-3E35-4791-8EE6-3DFBBCBB8304}">
      <dsp:nvSpPr>
        <dsp:cNvPr id="0" name=""/>
        <dsp:cNvSpPr/>
      </dsp:nvSpPr>
      <dsp:spPr>
        <a:xfrm rot="5400000">
          <a:off x="-245635" y="2460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Step-7</a:t>
          </a:r>
          <a:endParaRPr lang="en-US" sz="3200" kern="1200" dirty="0"/>
        </a:p>
      </dsp:txBody>
      <dsp:txXfrm rot="-5400000">
        <a:off x="1" y="573596"/>
        <a:ext cx="1146297" cy="491270"/>
      </dsp:txXfrm>
    </dsp:sp>
    <dsp:sp modelId="{CBCCABD9-EC19-4A5E-AEA0-E7E9EC0A3A4E}">
      <dsp:nvSpPr>
        <dsp:cNvPr id="0" name=""/>
        <dsp:cNvSpPr/>
      </dsp:nvSpPr>
      <dsp:spPr>
        <a:xfrm rot="5400000">
          <a:off x="4155739" y="-300899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or-IN" sz="1700" kern="1200" dirty="0" smtClean="0"/>
            <a:t>ଗ୍ରାମ ଗୁଡିକରେ ସମାଜିକ ଏବଂ ସମ୍ବଳ ମାନଚିତ୍ର ପ୍ରସ୍ତୁତି</a:t>
          </a:r>
          <a:endParaRPr lang="en-US" sz="1700" kern="1200" dirty="0"/>
        </a:p>
        <a:p>
          <a:pPr marL="171450" lvl="1" indent="-171450" algn="l" defTabSz="755650">
            <a:lnSpc>
              <a:spcPct val="90000"/>
            </a:lnSpc>
            <a:spcBef>
              <a:spcPct val="0"/>
            </a:spcBef>
            <a:spcAft>
              <a:spcPct val="15000"/>
            </a:spcAft>
            <a:buChar char="••"/>
          </a:pPr>
          <a:r>
            <a:rPr lang="or-IN" sz="1700" kern="1200" dirty="0" smtClean="0"/>
            <a:t>ଗ୍ରାମର ପରିବାର ଅନୁଯାୟୀ ଜନସଂଖ୍ୟା ବିବରଣୀ (ଯଦି ଆଧାର/ଭୋଟର କାର୍ଡ଼ ଥାଏ, ତେବେ ସଂଲଗ୍ନ କରାଯିବ)  </a:t>
          </a:r>
          <a:endParaRPr lang="en-US" sz="1700" kern="1200" dirty="0"/>
        </a:p>
      </dsp:txBody>
      <dsp:txXfrm rot="-5400000">
        <a:off x="1146298" y="52408"/>
        <a:ext cx="7031341" cy="960496"/>
      </dsp:txXfrm>
    </dsp:sp>
    <dsp:sp modelId="{2386912B-B943-41B7-8099-730B6C859429}">
      <dsp:nvSpPr>
        <dsp:cNvPr id="0" name=""/>
        <dsp:cNvSpPr/>
      </dsp:nvSpPr>
      <dsp:spPr>
        <a:xfrm rot="5400000">
          <a:off x="-245635" y="168983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Step-8</a:t>
          </a:r>
          <a:endParaRPr lang="en-US" sz="3200" kern="1200" dirty="0"/>
        </a:p>
      </dsp:txBody>
      <dsp:txXfrm rot="-5400000">
        <a:off x="1" y="2017346"/>
        <a:ext cx="1146297" cy="491270"/>
      </dsp:txXfrm>
    </dsp:sp>
    <dsp:sp modelId="{7A7B405E-9F75-408D-94AC-D11B9E85E836}">
      <dsp:nvSpPr>
        <dsp:cNvPr id="0" name=""/>
        <dsp:cNvSpPr/>
      </dsp:nvSpPr>
      <dsp:spPr>
        <a:xfrm rot="5400000">
          <a:off x="4155739" y="-156524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or-IN" sz="1700" kern="1200" dirty="0" smtClean="0"/>
            <a:t>ସମ୍ବଳ ମାନଚିତ୍ର ଅନୁସାରେ ଗ୍ରାମର ସୀମା ନିର୍ଧାରଣ ( ହାତ ନକ୍ଶା ପ୍ରସ୍ତୁତି)</a:t>
          </a:r>
          <a:endParaRPr lang="en-US" sz="1700" kern="1200" dirty="0"/>
        </a:p>
        <a:p>
          <a:pPr marL="171450" lvl="1" indent="-171450" algn="l" defTabSz="755650">
            <a:lnSpc>
              <a:spcPct val="90000"/>
            </a:lnSpc>
            <a:spcBef>
              <a:spcPct val="0"/>
            </a:spcBef>
            <a:spcAft>
              <a:spcPct val="15000"/>
            </a:spcAft>
            <a:buChar char="••"/>
          </a:pPr>
          <a:r>
            <a:rPr lang="or-IN" sz="1700" kern="1200" dirty="0" smtClean="0"/>
            <a:t>ଯଦି ଗ୍ରାମ କୁ ଲାଗି ପଡୋସୀ ଗ୍ରାମ ଥାଏ ତେବେ ପଡୋସୀ ଗ୍ରାମ ମାନଂକ ସହ ଯୁଗ୍ମ ବୈଠକ</a:t>
          </a:r>
          <a:endParaRPr lang="en-US" sz="1700" kern="1200" dirty="0"/>
        </a:p>
        <a:p>
          <a:pPr marL="171450" lvl="1" indent="-171450" algn="l" defTabSz="755650">
            <a:lnSpc>
              <a:spcPct val="90000"/>
            </a:lnSpc>
            <a:spcBef>
              <a:spcPct val="0"/>
            </a:spcBef>
            <a:spcAft>
              <a:spcPct val="15000"/>
            </a:spcAft>
            <a:buChar char="••"/>
          </a:pPr>
          <a:r>
            <a:rPr lang="or-IN" sz="1700" kern="1200" dirty="0" smtClean="0"/>
            <a:t> ବ୍ୟକ୍ତିଗତ ଉପଯୋଗ ପାଇଁ ବ୍ୟବହୃତ (ଚାଷ ଓ ବାସ) ଗୁଡିକର ଆକଳନ</a:t>
          </a:r>
          <a:endParaRPr lang="en-US" sz="1700" kern="1200" dirty="0"/>
        </a:p>
      </dsp:txBody>
      <dsp:txXfrm rot="-5400000">
        <a:off x="1146298" y="1496158"/>
        <a:ext cx="7031341" cy="960496"/>
      </dsp:txXfrm>
    </dsp:sp>
    <dsp:sp modelId="{95912DB0-3E44-4253-96EE-401D5B970EA5}">
      <dsp:nvSpPr>
        <dsp:cNvPr id="0" name=""/>
        <dsp:cNvSpPr/>
      </dsp:nvSpPr>
      <dsp:spPr>
        <a:xfrm rot="5400000">
          <a:off x="-245635" y="3133582"/>
          <a:ext cx="1637567" cy="1146297"/>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Step-9</a:t>
          </a:r>
          <a:endParaRPr lang="en-US" sz="3200" kern="1200" dirty="0"/>
        </a:p>
      </dsp:txBody>
      <dsp:txXfrm rot="-5400000">
        <a:off x="1" y="3461096"/>
        <a:ext cx="1146297" cy="491270"/>
      </dsp:txXfrm>
    </dsp:sp>
    <dsp:sp modelId="{19979EE1-3F3D-48E3-8F59-6CD699770E3A}">
      <dsp:nvSpPr>
        <dsp:cNvPr id="0" name=""/>
        <dsp:cNvSpPr/>
      </dsp:nvSpPr>
      <dsp:spPr>
        <a:xfrm rot="5400000">
          <a:off x="4155739" y="-121494"/>
          <a:ext cx="1064418" cy="7083302"/>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ct val="15000"/>
            </a:spcAft>
            <a:buChar char="••"/>
          </a:pPr>
          <a:r>
            <a:rPr lang="or-IN" sz="1700" kern="1200" dirty="0" smtClean="0"/>
            <a:t>GPS ସହାୟତା ରେ ଗ୍ରାମର ସୀମା ନିର୍ଧାରଣ ଓ ମାନଚିତ୍ର  ପ୍ରସ୍ତୁତି (ବାଧ୍ୟତାମୁଳକ ନୁହେଁ)</a:t>
          </a:r>
          <a:endParaRPr lang="en-US" sz="1700" kern="1200" dirty="0"/>
        </a:p>
        <a:p>
          <a:pPr marL="171450" lvl="1" indent="-171450" algn="l" defTabSz="755650">
            <a:lnSpc>
              <a:spcPct val="90000"/>
            </a:lnSpc>
            <a:spcBef>
              <a:spcPct val="0"/>
            </a:spcBef>
            <a:spcAft>
              <a:spcPct val="15000"/>
            </a:spcAft>
            <a:buChar char="••"/>
          </a:pPr>
          <a:r>
            <a:rPr lang="or-IN" sz="1700" kern="1200" dirty="0" smtClean="0"/>
            <a:t>ଗ୍ରାମର ମାନଚିତ୍ର ଅସିଲା ପରେ ଗ୍ରାମର ଚୌହଦୀ ଓ ସୀମା ର ସତ୍ୟାସତ୍ୟ ନିରୁପଣ </a:t>
          </a:r>
          <a:endParaRPr lang="en-US" sz="1700" kern="1200" dirty="0"/>
        </a:p>
      </dsp:txBody>
      <dsp:txXfrm rot="-5400000">
        <a:off x="1146298" y="2939908"/>
        <a:ext cx="7031341" cy="9604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9240AC9-2EF2-4E34-8FBD-04CB93A47AF2}">
      <dsp:nvSpPr>
        <dsp:cNvPr id="0" name=""/>
        <dsp:cNvSpPr/>
      </dsp:nvSpPr>
      <dsp:spPr>
        <a:xfrm rot="5400000">
          <a:off x="-281887" y="283372"/>
          <a:ext cx="1879252" cy="13154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Step-11</a:t>
          </a:r>
          <a:endParaRPr lang="en-US" sz="3200" kern="1200" dirty="0"/>
        </a:p>
      </dsp:txBody>
      <dsp:txXfrm rot="-5400000">
        <a:off x="1" y="659222"/>
        <a:ext cx="1315476" cy="563776"/>
      </dsp:txXfrm>
    </dsp:sp>
    <dsp:sp modelId="{A430E2CE-E189-4D0E-9A4E-C993DEFE3613}">
      <dsp:nvSpPr>
        <dsp:cNvPr id="0" name=""/>
        <dsp:cNvSpPr/>
      </dsp:nvSpPr>
      <dsp:spPr>
        <a:xfrm rot="5400000">
          <a:off x="4276081" y="-2959119"/>
          <a:ext cx="1221514" cy="714272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or-IN" sz="1900" kern="1200" dirty="0" smtClean="0"/>
            <a:t>ପ୍ରସ୍ତାବିତ ଗ୍ରାମ କୁ ରାଜସ୍ବ ଗ୍ରାମ ରେ ପରିବର୍ତନ କରିବା ନିମନ୍ତେ ସଂରକ୍ଷଣ ଜମିର ଆକଳନ (</a:t>
          </a:r>
          <a:r>
            <a:rPr lang="en-US" sz="1900" kern="1200" dirty="0" smtClean="0"/>
            <a:t>Reservation posting</a:t>
          </a:r>
          <a:r>
            <a:rPr lang="or-IN" sz="1900" kern="1200" dirty="0" smtClean="0"/>
            <a:t>)</a:t>
          </a:r>
          <a:endParaRPr lang="en-US" sz="1900" kern="1200" dirty="0"/>
        </a:p>
        <a:p>
          <a:pPr marL="171450" lvl="1" indent="-171450" algn="l" defTabSz="844550">
            <a:lnSpc>
              <a:spcPct val="90000"/>
            </a:lnSpc>
            <a:spcBef>
              <a:spcPct val="0"/>
            </a:spcBef>
            <a:spcAft>
              <a:spcPct val="15000"/>
            </a:spcAft>
            <a:buChar char="••"/>
          </a:pPr>
          <a:r>
            <a:rPr lang="or-IN" sz="1900" kern="1200" dirty="0" smtClean="0"/>
            <a:t>ପୁର୍ବରୁ ମିଳିଥିବା ଜଂଗଲ ଜମି ଓ ବ୍ୟକ୍ତିଗତ ଜମି ଚିନ୍ହତୀ କରଣ (ଯଦି କିଛି ଥାଏ)</a:t>
          </a:r>
          <a:endParaRPr lang="en-US" sz="1900" kern="1200" dirty="0"/>
        </a:p>
      </dsp:txBody>
      <dsp:txXfrm rot="-5400000">
        <a:off x="1315477" y="61114"/>
        <a:ext cx="7083094" cy="1102256"/>
      </dsp:txXfrm>
    </dsp:sp>
    <dsp:sp modelId="{F5EC557D-BCAD-41EB-8E17-765A61AF5231}">
      <dsp:nvSpPr>
        <dsp:cNvPr id="0" name=""/>
        <dsp:cNvSpPr/>
      </dsp:nvSpPr>
      <dsp:spPr>
        <a:xfrm rot="5400000">
          <a:off x="-281887" y="1971161"/>
          <a:ext cx="1879252" cy="13154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Step-12</a:t>
          </a:r>
          <a:endParaRPr lang="en-US" sz="3200" kern="1200" dirty="0"/>
        </a:p>
      </dsp:txBody>
      <dsp:txXfrm rot="-5400000">
        <a:off x="1" y="2347011"/>
        <a:ext cx="1315476" cy="563776"/>
      </dsp:txXfrm>
    </dsp:sp>
    <dsp:sp modelId="{723ED80B-AA0B-4CB2-AD57-FA911BAAFC76}">
      <dsp:nvSpPr>
        <dsp:cNvPr id="0" name=""/>
        <dsp:cNvSpPr/>
      </dsp:nvSpPr>
      <dsp:spPr>
        <a:xfrm rot="5400000">
          <a:off x="4276081" y="-1271330"/>
          <a:ext cx="1221514" cy="714272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or-IN" sz="1900" kern="1200" dirty="0" smtClean="0"/>
            <a:t>ବର୍ତମାନ ଅଧିକରଣ ରେ ଥିବା ଜମି ର ଚିନ୍ହତୀ କରଣ</a:t>
          </a:r>
          <a:endParaRPr lang="en-US" sz="1900" kern="1200" dirty="0"/>
        </a:p>
        <a:p>
          <a:pPr marL="171450" lvl="1" indent="-171450" algn="l" defTabSz="844550">
            <a:lnSpc>
              <a:spcPct val="90000"/>
            </a:lnSpc>
            <a:spcBef>
              <a:spcPct val="0"/>
            </a:spcBef>
            <a:spcAft>
              <a:spcPct val="15000"/>
            </a:spcAft>
            <a:buChar char="••"/>
          </a:pPr>
          <a:r>
            <a:rPr lang="or-IN" sz="1900" kern="1200" dirty="0" smtClean="0"/>
            <a:t>ଅଧିକରଣ ଜମି ଗୁଡିକର ସତ୍ୟାସତ୍ୟ ନିରୁପଣ</a:t>
          </a:r>
          <a:endParaRPr lang="en-US" sz="1900" kern="1200" dirty="0"/>
        </a:p>
        <a:p>
          <a:pPr marL="171450" lvl="1" indent="-171450" algn="l" defTabSz="844550">
            <a:lnSpc>
              <a:spcPct val="90000"/>
            </a:lnSpc>
            <a:spcBef>
              <a:spcPct val="0"/>
            </a:spcBef>
            <a:spcAft>
              <a:spcPct val="15000"/>
            </a:spcAft>
            <a:buChar char="••"/>
          </a:pPr>
          <a:r>
            <a:rPr lang="or-IN" sz="1900" kern="1200" dirty="0" smtClean="0"/>
            <a:t>ଗ୍ରାମ ରେ ପଲ୍ଲିସଭା ଆୟୋଜନ ଏବଂ ସମସ୍ତ ଦାବି ଦସ୍ତାବିଜ୍ ର ଅବଲୋକନ</a:t>
          </a:r>
          <a:endParaRPr lang="en-US" sz="1900" kern="1200" dirty="0"/>
        </a:p>
      </dsp:txBody>
      <dsp:txXfrm rot="-5400000">
        <a:off x="1315477" y="1748903"/>
        <a:ext cx="7083094" cy="1102256"/>
      </dsp:txXfrm>
    </dsp:sp>
    <dsp:sp modelId="{413BD3BC-B838-4799-82A9-61D191AD0C87}">
      <dsp:nvSpPr>
        <dsp:cNvPr id="0" name=""/>
        <dsp:cNvSpPr/>
      </dsp:nvSpPr>
      <dsp:spPr>
        <a:xfrm rot="5400000">
          <a:off x="-281887" y="3658950"/>
          <a:ext cx="1879252" cy="1315476"/>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lvl="0" algn="ctr" defTabSz="1422400">
            <a:lnSpc>
              <a:spcPct val="90000"/>
            </a:lnSpc>
            <a:spcBef>
              <a:spcPct val="0"/>
            </a:spcBef>
            <a:spcAft>
              <a:spcPct val="35000"/>
            </a:spcAft>
          </a:pPr>
          <a:r>
            <a:rPr lang="en-US" sz="3200" kern="1200" dirty="0" smtClean="0"/>
            <a:t>Step-13</a:t>
          </a:r>
          <a:endParaRPr lang="en-US" sz="3200" kern="1200" dirty="0"/>
        </a:p>
      </dsp:txBody>
      <dsp:txXfrm rot="-5400000">
        <a:off x="1" y="4034800"/>
        <a:ext cx="1315476" cy="563776"/>
      </dsp:txXfrm>
    </dsp:sp>
    <dsp:sp modelId="{4FE7879C-DFED-40B7-8289-A5505ECF9D33}">
      <dsp:nvSpPr>
        <dsp:cNvPr id="0" name=""/>
        <dsp:cNvSpPr/>
      </dsp:nvSpPr>
      <dsp:spPr>
        <a:xfrm rot="5400000">
          <a:off x="4276081" y="416458"/>
          <a:ext cx="1221514" cy="7142723"/>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5128" tIns="12065" rIns="12065" bIns="12065" numCol="1" spcCol="1270" anchor="ctr" anchorCtr="0">
          <a:noAutofit/>
        </a:bodyPr>
        <a:lstStyle/>
        <a:p>
          <a:pPr marL="171450" lvl="1" indent="-171450" algn="l" defTabSz="844550">
            <a:lnSpc>
              <a:spcPct val="90000"/>
            </a:lnSpc>
            <a:spcBef>
              <a:spcPct val="0"/>
            </a:spcBef>
            <a:spcAft>
              <a:spcPct val="15000"/>
            </a:spcAft>
            <a:buChar char="••"/>
          </a:pPr>
          <a:r>
            <a:rPr lang="or-IN" sz="1900" kern="1200" dirty="0" smtClean="0"/>
            <a:t>ଗ୍ରାମରେ ଚୁଡାନ୍ତ ଗ୍ରାମସଭା ଆୟୋଜନ </a:t>
          </a:r>
          <a:endParaRPr lang="en-US" sz="1900" kern="1200" dirty="0"/>
        </a:p>
        <a:p>
          <a:pPr marL="171450" lvl="1" indent="-171450" algn="l" defTabSz="844550">
            <a:lnSpc>
              <a:spcPct val="90000"/>
            </a:lnSpc>
            <a:spcBef>
              <a:spcPct val="0"/>
            </a:spcBef>
            <a:spcAft>
              <a:spcPct val="15000"/>
            </a:spcAft>
            <a:buChar char="••"/>
          </a:pPr>
          <a:r>
            <a:rPr lang="or-IN" sz="1900" kern="1200" dirty="0" smtClean="0"/>
            <a:t>ତାହାସିଲଦାର ଜରିଆରେ ଗ୍ରାମର ଦାବି କୁ ଉପଖଣ୍ଡ ସ୍ତରୀୟ କମିଟି କୁ ପ୍ରେରଣ</a:t>
          </a:r>
          <a:endParaRPr lang="en-US" sz="1900" kern="1200" dirty="0"/>
        </a:p>
      </dsp:txBody>
      <dsp:txXfrm rot="-5400000">
        <a:off x="1315477" y="3436692"/>
        <a:ext cx="7083094" cy="110225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0AAA8-6830-4BFE-A11A-895FB5CCD0E7}">
      <dsp:nvSpPr>
        <dsp:cNvPr id="0" name=""/>
        <dsp:cNvSpPr/>
      </dsp:nvSpPr>
      <dsp:spPr>
        <a:xfrm rot="5399346">
          <a:off x="-58741" y="1611642"/>
          <a:ext cx="1479227" cy="178517"/>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305B9735-6F2E-4F2D-9E16-F319670805BB}">
      <dsp:nvSpPr>
        <dsp:cNvPr id="0" name=""/>
        <dsp:cNvSpPr/>
      </dsp:nvSpPr>
      <dsp:spPr>
        <a:xfrm>
          <a:off x="69804" y="665256"/>
          <a:ext cx="2401776" cy="1190117"/>
        </a:xfrm>
        <a:prstGeom prst="roundRect">
          <a:avLst>
            <a:gd name="adj" fmla="val 10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IN" sz="1300" b="1" kern="1200" dirty="0">
              <a:latin typeface="Times New Roman" pitchFamily="18" charset="0"/>
              <a:cs typeface="Times New Roman" pitchFamily="18" charset="0"/>
            </a:rPr>
            <a:t>Identification &amp; Compilation of Information through the Secondary Reports and Public Notice</a:t>
          </a:r>
        </a:p>
      </dsp:txBody>
      <dsp:txXfrm>
        <a:off x="104661" y="700113"/>
        <a:ext cx="2332062" cy="1120403"/>
      </dsp:txXfrm>
    </dsp:sp>
    <dsp:sp modelId="{6307B838-60FB-406A-B23F-A57DB3B88048}">
      <dsp:nvSpPr>
        <dsp:cNvPr id="0" name=""/>
        <dsp:cNvSpPr/>
      </dsp:nvSpPr>
      <dsp:spPr>
        <a:xfrm rot="5400654">
          <a:off x="-58741" y="3099290"/>
          <a:ext cx="1479227" cy="178517"/>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96BF21BF-22B0-45F1-A33B-B9B3AD2BCA3E}">
      <dsp:nvSpPr>
        <dsp:cNvPr id="0" name=""/>
        <dsp:cNvSpPr/>
      </dsp:nvSpPr>
      <dsp:spPr>
        <a:xfrm>
          <a:off x="3495" y="2152903"/>
          <a:ext cx="2534395" cy="1190117"/>
        </a:xfrm>
        <a:prstGeom prst="roundRect">
          <a:avLst>
            <a:gd name="adj" fmla="val 10000"/>
          </a:avLst>
        </a:prstGeom>
        <a:solidFill>
          <a:srgbClr val="C0000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IN" sz="1300" b="1" kern="1200" dirty="0">
              <a:latin typeface="Times New Roman" pitchFamily="18" charset="0"/>
              <a:cs typeface="Times New Roman" pitchFamily="18" charset="0"/>
            </a:rPr>
            <a:t>Consolidation of collected information by SDLC</a:t>
          </a:r>
        </a:p>
      </dsp:txBody>
      <dsp:txXfrm>
        <a:off x="38352" y="2187760"/>
        <a:ext cx="2464681" cy="1120403"/>
      </dsp:txXfrm>
    </dsp:sp>
    <dsp:sp modelId="{EA4DF573-1A94-4C41-825E-9C768241122A}">
      <dsp:nvSpPr>
        <dsp:cNvPr id="0" name=""/>
        <dsp:cNvSpPr/>
      </dsp:nvSpPr>
      <dsp:spPr>
        <a:xfrm>
          <a:off x="686904" y="3843113"/>
          <a:ext cx="3232820" cy="17851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348E768-8612-40B1-9710-F61C83D730DF}">
      <dsp:nvSpPr>
        <dsp:cNvPr id="0" name=""/>
        <dsp:cNvSpPr/>
      </dsp:nvSpPr>
      <dsp:spPr>
        <a:xfrm>
          <a:off x="69804" y="3640550"/>
          <a:ext cx="2401776" cy="1190117"/>
        </a:xfrm>
        <a:prstGeom prst="roundRect">
          <a:avLst>
            <a:gd name="adj" fmla="val 10000"/>
          </a:avLst>
        </a:prstGeom>
        <a:solidFill>
          <a:schemeClr val="accent4">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IN" sz="1300" b="1" kern="1200" dirty="0">
              <a:latin typeface="Times New Roman" pitchFamily="18" charset="0"/>
              <a:cs typeface="Times New Roman" pitchFamily="18" charset="0"/>
            </a:rPr>
            <a:t>Constitution of FRCs</a:t>
          </a:r>
        </a:p>
      </dsp:txBody>
      <dsp:txXfrm>
        <a:off x="104661" y="3675407"/>
        <a:ext cx="2332062" cy="1120403"/>
      </dsp:txXfrm>
    </dsp:sp>
    <dsp:sp modelId="{57508E02-E62D-4824-8609-E5A98F91669C}">
      <dsp:nvSpPr>
        <dsp:cNvPr id="0" name=""/>
        <dsp:cNvSpPr/>
      </dsp:nvSpPr>
      <dsp:spPr>
        <a:xfrm rot="16198037">
          <a:off x="3185756" y="3099290"/>
          <a:ext cx="1479227" cy="178517"/>
        </a:xfrm>
        <a:prstGeom prst="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D6FB0EF9-7CC5-41F8-A7A4-39C46249E783}">
      <dsp:nvSpPr>
        <dsp:cNvPr id="0" name=""/>
        <dsp:cNvSpPr/>
      </dsp:nvSpPr>
      <dsp:spPr>
        <a:xfrm>
          <a:off x="3325084" y="3640550"/>
          <a:ext cx="2381425" cy="1190117"/>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IN" sz="1300" b="1" kern="1200" dirty="0">
              <a:latin typeface="Times New Roman" pitchFamily="18" charset="0"/>
              <a:cs typeface="Times New Roman" pitchFamily="18" charset="0"/>
            </a:rPr>
            <a:t>Inviting claims through Posting of Notices in all identified villages/habitations</a:t>
          </a:r>
        </a:p>
      </dsp:txBody>
      <dsp:txXfrm>
        <a:off x="3359941" y="3675407"/>
        <a:ext cx="2311711" cy="1120403"/>
      </dsp:txXfrm>
    </dsp:sp>
    <dsp:sp modelId="{DD34C689-EA3C-47DB-ACA9-CDA592A3FFCF}">
      <dsp:nvSpPr>
        <dsp:cNvPr id="0" name=""/>
        <dsp:cNvSpPr/>
      </dsp:nvSpPr>
      <dsp:spPr>
        <a:xfrm rot="16200000">
          <a:off x="3185334" y="1611642"/>
          <a:ext cx="1479227" cy="178517"/>
        </a:xfrm>
        <a:prstGeom prst="rect">
          <a:avLst/>
        </a:prstGeom>
        <a:gradFill rotWithShape="0">
          <a:gsLst>
            <a:gs pos="0">
              <a:schemeClr val="accent6">
                <a:hueOff val="0"/>
                <a:satOff val="0"/>
                <a:lumOff val="0"/>
                <a:alphaOff val="0"/>
                <a:shade val="51000"/>
                <a:satMod val="130000"/>
              </a:schemeClr>
            </a:gs>
            <a:gs pos="80000">
              <a:schemeClr val="accent6">
                <a:hueOff val="0"/>
                <a:satOff val="0"/>
                <a:lumOff val="0"/>
                <a:alphaOff val="0"/>
                <a:shade val="93000"/>
                <a:satMod val="130000"/>
              </a:schemeClr>
            </a:gs>
            <a:gs pos="100000">
              <a:schemeClr val="accent6">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159AE81-6558-4638-B6B6-0968D54A4DC6}">
      <dsp:nvSpPr>
        <dsp:cNvPr id="0" name=""/>
        <dsp:cNvSpPr/>
      </dsp:nvSpPr>
      <dsp:spPr>
        <a:xfrm>
          <a:off x="3192455" y="2152903"/>
          <a:ext cx="2646683" cy="1190117"/>
        </a:xfrm>
        <a:prstGeom prst="roundRect">
          <a:avLst>
            <a:gd name="adj" fmla="val 10000"/>
          </a:avLst>
        </a:prstGeom>
        <a:solidFill>
          <a:schemeClr val="accent6">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latin typeface="Times New Roman" pitchFamily="18" charset="0"/>
              <a:cs typeface="Times New Roman" pitchFamily="18" charset="0"/>
            </a:rPr>
            <a:t>If claims are not submitted within 3 months after posting of Notices, </a:t>
          </a:r>
          <a:r>
            <a:rPr lang="en-US" sz="1300" b="1" kern="1200" dirty="0" err="1">
              <a:latin typeface="Times New Roman" pitchFamily="18" charset="0"/>
              <a:cs typeface="Times New Roman" pitchFamily="18" charset="0"/>
            </a:rPr>
            <a:t>Tehsildar</a:t>
          </a:r>
          <a:r>
            <a:rPr lang="en-US" sz="1300" b="1" kern="1200" dirty="0">
              <a:latin typeface="Times New Roman" pitchFamily="18" charset="0"/>
              <a:cs typeface="Times New Roman" pitchFamily="18" charset="0"/>
            </a:rPr>
            <a:t> would visit the settlement &amp; inform them about their right and filling procedure</a:t>
          </a:r>
          <a:endParaRPr lang="en-IN" sz="1300" b="1" kern="1200" dirty="0">
            <a:latin typeface="Times New Roman" pitchFamily="18" charset="0"/>
            <a:cs typeface="Times New Roman" pitchFamily="18" charset="0"/>
          </a:endParaRPr>
        </a:p>
      </dsp:txBody>
      <dsp:txXfrm>
        <a:off x="3227312" y="2187760"/>
        <a:ext cx="2576969" cy="1120403"/>
      </dsp:txXfrm>
    </dsp:sp>
    <dsp:sp modelId="{6C4AA62A-2EF1-4787-9984-0F1EA993383C}">
      <dsp:nvSpPr>
        <dsp:cNvPr id="0" name=""/>
        <dsp:cNvSpPr/>
      </dsp:nvSpPr>
      <dsp:spPr>
        <a:xfrm>
          <a:off x="3930284" y="867819"/>
          <a:ext cx="2960125" cy="178517"/>
        </a:xfrm>
        <a:prstGeom prst="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7F40A3D2-4540-4348-99E0-A075BC377CFC}">
      <dsp:nvSpPr>
        <dsp:cNvPr id="0" name=""/>
        <dsp:cNvSpPr/>
      </dsp:nvSpPr>
      <dsp:spPr>
        <a:xfrm>
          <a:off x="3258765" y="665256"/>
          <a:ext cx="2514064" cy="1190117"/>
        </a:xfrm>
        <a:prstGeom prst="roundRect">
          <a:avLst>
            <a:gd name="adj" fmla="val 10000"/>
          </a:avLst>
        </a:prstGeom>
        <a:solidFill>
          <a:schemeClr val="accent4">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latin typeface="Times New Roman" panose="02020603050405020304" pitchFamily="18" charset="0"/>
              <a:cs typeface="Times New Roman" panose="02020603050405020304" pitchFamily="18" charset="0"/>
            </a:rPr>
            <a:t>Determination of nature &amp; extent of Forest Rights (IFR, CR, CFR) by GS along with future requirement</a:t>
          </a:r>
          <a:endParaRPr lang="en-IN" sz="1300" b="1" kern="1200" dirty="0">
            <a:latin typeface="Times New Roman" panose="02020603050405020304" pitchFamily="18" charset="0"/>
            <a:cs typeface="Times New Roman" panose="02020603050405020304" pitchFamily="18" charset="0"/>
          </a:endParaRPr>
        </a:p>
      </dsp:txBody>
      <dsp:txXfrm>
        <a:off x="3293622" y="700113"/>
        <a:ext cx="2444350" cy="1120403"/>
      </dsp:txXfrm>
    </dsp:sp>
    <dsp:sp modelId="{7B6B263E-D28F-4DCA-8098-76E0E780B6C4}">
      <dsp:nvSpPr>
        <dsp:cNvPr id="0" name=""/>
        <dsp:cNvSpPr/>
      </dsp:nvSpPr>
      <dsp:spPr>
        <a:xfrm rot="5400000">
          <a:off x="6155006" y="1611642"/>
          <a:ext cx="1479227" cy="178517"/>
        </a:xfrm>
        <a:prstGeom prst="rect">
          <a:avLst/>
        </a:prstGeom>
        <a:gradFill rotWithShape="0">
          <a:gsLst>
            <a:gs pos="0">
              <a:schemeClr val="accent3">
                <a:hueOff val="0"/>
                <a:satOff val="0"/>
                <a:lumOff val="0"/>
                <a:alphaOff val="0"/>
                <a:shade val="51000"/>
                <a:satMod val="130000"/>
              </a:schemeClr>
            </a:gs>
            <a:gs pos="80000">
              <a:schemeClr val="accent3">
                <a:hueOff val="0"/>
                <a:satOff val="0"/>
                <a:lumOff val="0"/>
                <a:alphaOff val="0"/>
                <a:shade val="93000"/>
                <a:satMod val="130000"/>
              </a:schemeClr>
            </a:gs>
            <a:gs pos="100000">
              <a:schemeClr val="accent3">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48AB871-744D-4BF6-B728-60C865EF57B9}">
      <dsp:nvSpPr>
        <dsp:cNvPr id="0" name=""/>
        <dsp:cNvSpPr/>
      </dsp:nvSpPr>
      <dsp:spPr>
        <a:xfrm>
          <a:off x="6493704" y="665256"/>
          <a:ext cx="1983529" cy="1190117"/>
        </a:xfrm>
        <a:prstGeom prst="roundRect">
          <a:avLst>
            <a:gd name="adj" fmla="val 10000"/>
          </a:avLst>
        </a:prstGeom>
        <a:solidFill>
          <a:schemeClr val="accent1">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latin typeface="Times New Roman" panose="02020603050405020304" pitchFamily="18" charset="0"/>
              <a:cs typeface="Times New Roman" panose="02020603050405020304" pitchFamily="18" charset="0"/>
            </a:rPr>
            <a:t>Adoption of Resolution for conversion of Forest Village into Revenue Village  &amp; Forward to SDLC</a:t>
          </a:r>
          <a:endParaRPr lang="en-IN" sz="1300" b="1" kern="1200" dirty="0">
            <a:latin typeface="Times New Roman" panose="02020603050405020304" pitchFamily="18" charset="0"/>
            <a:cs typeface="Times New Roman" panose="02020603050405020304" pitchFamily="18" charset="0"/>
          </a:endParaRPr>
        </a:p>
      </dsp:txBody>
      <dsp:txXfrm>
        <a:off x="6528561" y="700113"/>
        <a:ext cx="1913815" cy="1120403"/>
      </dsp:txXfrm>
    </dsp:sp>
    <dsp:sp modelId="{6CBEAF67-A892-455C-8581-E69048F653B7}">
      <dsp:nvSpPr>
        <dsp:cNvPr id="0" name=""/>
        <dsp:cNvSpPr/>
      </dsp:nvSpPr>
      <dsp:spPr>
        <a:xfrm rot="5400000">
          <a:off x="6155006" y="3099290"/>
          <a:ext cx="1479227" cy="178517"/>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1905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163F6C14-1914-4912-9C2D-34F0434E65D8}">
      <dsp:nvSpPr>
        <dsp:cNvPr id="0" name=""/>
        <dsp:cNvSpPr/>
      </dsp:nvSpPr>
      <dsp:spPr>
        <a:xfrm>
          <a:off x="6493704" y="2152903"/>
          <a:ext cx="1983529" cy="1190117"/>
        </a:xfrm>
        <a:prstGeom prst="roundRect">
          <a:avLst>
            <a:gd name="adj" fmla="val 10000"/>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latin typeface="Times New Roman" panose="02020603050405020304" pitchFamily="18" charset="0"/>
              <a:cs typeface="Times New Roman" panose="02020603050405020304" pitchFamily="18" charset="0"/>
            </a:rPr>
            <a:t>Examination by SDLC and forward to DLC</a:t>
          </a:r>
          <a:endParaRPr lang="en-IN" sz="1300" b="1" kern="1200" dirty="0">
            <a:latin typeface="Times New Roman" panose="02020603050405020304" pitchFamily="18" charset="0"/>
            <a:cs typeface="Times New Roman" panose="02020603050405020304" pitchFamily="18" charset="0"/>
          </a:endParaRPr>
        </a:p>
      </dsp:txBody>
      <dsp:txXfrm>
        <a:off x="6528561" y="2187760"/>
        <a:ext cx="1913815" cy="1120403"/>
      </dsp:txXfrm>
    </dsp:sp>
    <dsp:sp modelId="{C9A41A5D-3A2C-426C-912C-E490C0966329}">
      <dsp:nvSpPr>
        <dsp:cNvPr id="0" name=""/>
        <dsp:cNvSpPr/>
      </dsp:nvSpPr>
      <dsp:spPr>
        <a:xfrm>
          <a:off x="6493704" y="3640550"/>
          <a:ext cx="1983529" cy="1190117"/>
        </a:xfrm>
        <a:prstGeom prst="roundRect">
          <a:avLst>
            <a:gd name="adj" fmla="val 10000"/>
          </a:avLst>
        </a:prstGeom>
        <a:solidFill>
          <a:srgbClr val="00B05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a:latin typeface="Times New Roman" panose="02020603050405020304" pitchFamily="18" charset="0"/>
              <a:cs typeface="Times New Roman" panose="02020603050405020304" pitchFamily="18" charset="0"/>
            </a:rPr>
            <a:t>Process of Conversion shall be started within 2 weeks of DLC Decision</a:t>
          </a:r>
          <a:endParaRPr lang="en-IN" sz="1300" b="1" kern="1200" dirty="0">
            <a:latin typeface="Times New Roman" panose="02020603050405020304" pitchFamily="18" charset="0"/>
            <a:cs typeface="Times New Roman" panose="02020603050405020304" pitchFamily="18" charset="0"/>
          </a:endParaRPr>
        </a:p>
      </dsp:txBody>
      <dsp:txXfrm>
        <a:off x="6528561" y="3675407"/>
        <a:ext cx="1913815" cy="1120403"/>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A747126-CBA8-4006-BE18-E9359D825413}" type="datetimeFigureOut">
              <a:rPr lang="en-US" smtClean="0"/>
              <a:t>11/30/2023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BCC6EC-A09F-4B5D-BB64-72594F0A3D5D}" type="slidenum">
              <a:rPr lang="en-US" smtClean="0"/>
              <a:t>‹#›</a:t>
            </a:fld>
            <a:endParaRPr lang="en-US"/>
          </a:p>
        </p:txBody>
      </p:sp>
    </p:spTree>
    <p:extLst>
      <p:ext uri="{BB962C8B-B14F-4D97-AF65-F5344CB8AC3E}">
        <p14:creationId xmlns:p14="http://schemas.microsoft.com/office/powerpoint/2010/main" val="2859181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6BCC6EC-A09F-4B5D-BB64-72594F0A3D5D}" type="slidenum">
              <a:rPr lang="en-US" smtClean="0"/>
              <a:t>2</a:t>
            </a:fld>
            <a:endParaRPr lang="en-US"/>
          </a:p>
        </p:txBody>
      </p:sp>
    </p:spTree>
    <p:extLst>
      <p:ext uri="{BB962C8B-B14F-4D97-AF65-F5344CB8AC3E}">
        <p14:creationId xmlns:p14="http://schemas.microsoft.com/office/powerpoint/2010/main" val="223515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95883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738477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721781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034153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9098122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90586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82663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608994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03622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4222671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030376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83260655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10.jpg"/></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1.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6.xml"/><Relationship Id="rId4" Type="http://schemas.openxmlformats.org/officeDocument/2006/relationships/image" Target="../media/image24.emf"/></Relationships>
</file>

<file path=ppt/slides/_rels/slide26.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47800"/>
            <a:ext cx="7772400" cy="1470025"/>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dirty="0" smtClean="0"/>
              <a:t>Conversion of Forest village to Revenue village</a:t>
            </a:r>
            <a:endParaRPr lang="en-US" dirty="0"/>
          </a:p>
        </p:txBody>
      </p:sp>
      <p:sp>
        <p:nvSpPr>
          <p:cNvPr id="3" name="Subtitle 2"/>
          <p:cNvSpPr>
            <a:spLocks noGrp="1"/>
          </p:cNvSpPr>
          <p:nvPr>
            <p:ph type="subTitle" idx="1"/>
          </p:nvPr>
        </p:nvSpPr>
        <p:spPr>
          <a:xfrm>
            <a:off x="1371600" y="3886200"/>
            <a:ext cx="6400800" cy="838200"/>
          </a:xfrm>
        </p:spPr>
        <p:style>
          <a:lnRef idx="1">
            <a:schemeClr val="accent2"/>
          </a:lnRef>
          <a:fillRef idx="2">
            <a:schemeClr val="accent2"/>
          </a:fillRef>
          <a:effectRef idx="1">
            <a:schemeClr val="accent2"/>
          </a:effectRef>
          <a:fontRef idx="minor">
            <a:schemeClr val="dk1"/>
          </a:fontRef>
        </p:style>
        <p:txBody>
          <a:bodyPr>
            <a:normAutofit/>
          </a:bodyPr>
          <a:lstStyle/>
          <a:p>
            <a:r>
              <a:rPr lang="en-US" dirty="0" smtClean="0">
                <a:solidFill>
                  <a:schemeClr val="tx1"/>
                </a:solidFill>
              </a:rPr>
              <a:t>Forest Right Act- 2006, U/S-3(1)(h)</a:t>
            </a:r>
          </a:p>
        </p:txBody>
      </p:sp>
    </p:spTree>
    <p:extLst>
      <p:ext uri="{BB962C8B-B14F-4D97-AF65-F5344CB8AC3E}">
        <p14:creationId xmlns:p14="http://schemas.microsoft.com/office/powerpoint/2010/main" val="17268859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81"/>
            <a:ext cx="8229600" cy="966019"/>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dirty="0" smtClean="0"/>
              <a:t>Forest village Rights and definition </a:t>
            </a:r>
            <a:endParaRPr lang="en-US" dirty="0"/>
          </a:p>
        </p:txBody>
      </p:sp>
      <p:sp>
        <p:nvSpPr>
          <p:cNvPr id="3" name="Content Placeholder 2"/>
          <p:cNvSpPr>
            <a:spLocks noGrp="1"/>
          </p:cNvSpPr>
          <p:nvPr>
            <p:ph sz="half" idx="1"/>
          </p:nvPr>
        </p:nvSpPr>
        <p:spPr>
          <a:xfrm>
            <a:off x="381000" y="1066800"/>
            <a:ext cx="3962400" cy="5410200"/>
          </a:xfrm>
        </p:spPr>
        <p:style>
          <a:lnRef idx="3">
            <a:schemeClr val="lt1"/>
          </a:lnRef>
          <a:fillRef idx="1">
            <a:schemeClr val="accent4"/>
          </a:fillRef>
          <a:effectRef idx="1">
            <a:schemeClr val="accent4"/>
          </a:effectRef>
          <a:fontRef idx="minor">
            <a:schemeClr val="lt1"/>
          </a:fontRef>
        </p:style>
        <p:txBody>
          <a:bodyPr>
            <a:normAutofit fontScale="85000" lnSpcReduction="10000"/>
          </a:bodyPr>
          <a:lstStyle/>
          <a:p>
            <a:endParaRPr lang="en-US" dirty="0" smtClean="0"/>
          </a:p>
          <a:p>
            <a:r>
              <a:rPr lang="en-US" dirty="0" smtClean="0"/>
              <a:t>Forest </a:t>
            </a:r>
            <a:r>
              <a:rPr lang="en-US" dirty="0"/>
              <a:t>Right Act 2006 -U/S-3(1)(h)</a:t>
            </a:r>
          </a:p>
          <a:p>
            <a:endParaRPr lang="en-US" dirty="0" smtClean="0"/>
          </a:p>
          <a:p>
            <a:endParaRPr lang="en-US" dirty="0"/>
          </a:p>
          <a:p>
            <a:r>
              <a:rPr lang="en-US" dirty="0" smtClean="0"/>
              <a:t>Rights </a:t>
            </a:r>
            <a:r>
              <a:rPr lang="en-US" dirty="0"/>
              <a:t>of settlement and conversion of all forest villages, old habitation, </a:t>
            </a:r>
            <a:r>
              <a:rPr lang="en-US" dirty="0" err="1"/>
              <a:t>unsurveyed</a:t>
            </a:r>
            <a:r>
              <a:rPr lang="en-US" dirty="0"/>
              <a:t> villages and other villages in forests, whether recorded, notified or not into revenue villages;</a:t>
            </a:r>
          </a:p>
          <a:p>
            <a:endParaRPr lang="en-US" dirty="0"/>
          </a:p>
        </p:txBody>
      </p:sp>
      <p:sp>
        <p:nvSpPr>
          <p:cNvPr id="4" name="Content Placeholder 3"/>
          <p:cNvSpPr>
            <a:spLocks noGrp="1"/>
          </p:cNvSpPr>
          <p:nvPr>
            <p:ph sz="half" idx="2"/>
          </p:nvPr>
        </p:nvSpPr>
        <p:spPr>
          <a:xfrm>
            <a:off x="4419600" y="1066800"/>
            <a:ext cx="4495800" cy="5410200"/>
          </a:xfrm>
        </p:spPr>
        <p:style>
          <a:lnRef idx="3">
            <a:schemeClr val="lt1"/>
          </a:lnRef>
          <a:fillRef idx="1">
            <a:schemeClr val="accent4"/>
          </a:fillRef>
          <a:effectRef idx="1">
            <a:schemeClr val="accent4"/>
          </a:effectRef>
          <a:fontRef idx="minor">
            <a:schemeClr val="lt1"/>
          </a:fontRef>
        </p:style>
        <p:txBody>
          <a:bodyPr>
            <a:normAutofit fontScale="85000" lnSpcReduction="10000"/>
          </a:bodyPr>
          <a:lstStyle/>
          <a:p>
            <a:r>
              <a:rPr lang="en-US" dirty="0"/>
              <a:t> ''forest villages'' means the settlements which have been established inside the forests by the forest department of any State Government for forestry operations or which were converted into forest villages through the forest reservation process and includes forest settlement villages, fixed demand holdings, all types of </a:t>
            </a:r>
            <a:r>
              <a:rPr lang="en-US" dirty="0" err="1"/>
              <a:t>taungya</a:t>
            </a:r>
            <a:r>
              <a:rPr lang="en-US" dirty="0"/>
              <a:t> settlements, by whatever name called, for such villages and includes lands for cultivation and other uses permitted by the Government;</a:t>
            </a:r>
          </a:p>
        </p:txBody>
      </p:sp>
    </p:spTree>
    <p:extLst>
      <p:ext uri="{BB962C8B-B14F-4D97-AF65-F5344CB8AC3E}">
        <p14:creationId xmlns:p14="http://schemas.microsoft.com/office/powerpoint/2010/main" val="23403734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49D87A8-DD90-4CDC-AF56-982C4B93F7D4}"/>
              </a:ext>
            </a:extLst>
          </p:cNvPr>
          <p:cNvSpPr>
            <a:spLocks noGrp="1"/>
          </p:cNvSpPr>
          <p:nvPr>
            <p:ph type="title"/>
          </p:nvPr>
        </p:nvSpPr>
        <p:spPr>
          <a:xfrm rot="16200000">
            <a:off x="-2931914" y="2931913"/>
            <a:ext cx="6858000" cy="994172"/>
          </a:xfrm>
        </p:spPr>
        <p:style>
          <a:lnRef idx="2">
            <a:schemeClr val="accent1">
              <a:shade val="50000"/>
            </a:schemeClr>
          </a:lnRef>
          <a:fillRef idx="1">
            <a:schemeClr val="accent1"/>
          </a:fillRef>
          <a:effectRef idx="0">
            <a:schemeClr val="accent1"/>
          </a:effectRef>
          <a:fontRef idx="minor">
            <a:schemeClr val="lt1"/>
          </a:fontRef>
        </p:style>
        <p:txBody>
          <a:bodyPr>
            <a:normAutofit fontScale="90000"/>
          </a:bodyPr>
          <a:lstStyle/>
          <a:p>
            <a:pPr algn="ctr"/>
            <a:r>
              <a:rPr lang="en-US" sz="3200" b="1" dirty="0">
                <a:solidFill>
                  <a:schemeClr val="bg1"/>
                </a:solidFill>
              </a:rPr>
              <a:t>Basic Difference in between the Revenue Villages and Forest Villages</a:t>
            </a:r>
            <a:endParaRPr lang="en-IN" sz="3200" b="1" dirty="0">
              <a:solidFill>
                <a:schemeClr val="bg1"/>
              </a:solidFill>
            </a:endParaRPr>
          </a:p>
        </p:txBody>
      </p:sp>
      <p:graphicFrame>
        <p:nvGraphicFramePr>
          <p:cNvPr id="4" name="Table 4">
            <a:extLst>
              <a:ext uri="{FF2B5EF4-FFF2-40B4-BE49-F238E27FC236}">
                <a16:creationId xmlns="" xmlns:a16="http://schemas.microsoft.com/office/drawing/2014/main" id="{D4EC832A-AEE9-4049-9AB9-9E261200B62A}"/>
              </a:ext>
            </a:extLst>
          </p:cNvPr>
          <p:cNvGraphicFramePr>
            <a:graphicFrameLocks noGrp="1"/>
          </p:cNvGraphicFramePr>
          <p:nvPr>
            <p:ph idx="1"/>
            <p:extLst>
              <p:ext uri="{D42A27DB-BD31-4B8C-83A1-F6EECF244321}">
                <p14:modId xmlns:p14="http://schemas.microsoft.com/office/powerpoint/2010/main" val="812743206"/>
              </p:ext>
            </p:extLst>
          </p:nvPr>
        </p:nvGraphicFramePr>
        <p:xfrm>
          <a:off x="1144192" y="472438"/>
          <a:ext cx="7843838" cy="7437120"/>
        </p:xfrm>
        <a:graphic>
          <a:graphicData uri="http://schemas.openxmlformats.org/drawingml/2006/table">
            <a:tbl>
              <a:tblPr firstRow="1" bandRow="1">
                <a:tableStyleId>{775DCB02-9BB8-47FD-8907-85C794F793BA}</a:tableStyleId>
              </a:tblPr>
              <a:tblGrid>
                <a:gridCol w="2613421">
                  <a:extLst>
                    <a:ext uri="{9D8B030D-6E8A-4147-A177-3AD203B41FA5}">
                      <a16:colId xmlns="" xmlns:a16="http://schemas.microsoft.com/office/drawing/2014/main" val="1140891200"/>
                    </a:ext>
                  </a:extLst>
                </a:gridCol>
                <a:gridCol w="2600325">
                  <a:extLst>
                    <a:ext uri="{9D8B030D-6E8A-4147-A177-3AD203B41FA5}">
                      <a16:colId xmlns="" xmlns:a16="http://schemas.microsoft.com/office/drawing/2014/main" val="1514001332"/>
                    </a:ext>
                  </a:extLst>
                </a:gridCol>
                <a:gridCol w="2630092">
                  <a:extLst>
                    <a:ext uri="{9D8B030D-6E8A-4147-A177-3AD203B41FA5}">
                      <a16:colId xmlns="" xmlns:a16="http://schemas.microsoft.com/office/drawing/2014/main" val="875793355"/>
                    </a:ext>
                  </a:extLst>
                </a:gridCol>
              </a:tblGrid>
              <a:tr h="370840">
                <a:tc>
                  <a:txBody>
                    <a:bodyPr/>
                    <a:lstStyle/>
                    <a:p>
                      <a:r>
                        <a:rPr lang="en-US" dirty="0"/>
                        <a:t>Revenue Village</a:t>
                      </a:r>
                      <a:endParaRPr lang="en-IN" dirty="0"/>
                    </a:p>
                  </a:txBody>
                  <a:tcPr marL="68580" marR="68580"/>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dirty="0"/>
                        <a:t>Forest Village</a:t>
                      </a:r>
                      <a:endParaRPr lang="en-IN" dirty="0"/>
                    </a:p>
                    <a:p>
                      <a:pPr algn="ctr"/>
                      <a:endParaRPr lang="en-IN" dirty="0"/>
                    </a:p>
                  </a:txBody>
                  <a:tcPr marL="68580" marR="68580"/>
                </a:tc>
                <a:tc>
                  <a:txBody>
                    <a:bodyPr/>
                    <a:lstStyle/>
                    <a:p>
                      <a:pPr algn="ctr"/>
                      <a:r>
                        <a:rPr lang="en-US" dirty="0"/>
                        <a:t>Old habitation/ Un-surveyed Villages</a:t>
                      </a:r>
                      <a:endParaRPr lang="en-IN" dirty="0"/>
                    </a:p>
                  </a:txBody>
                  <a:tcPr marL="68580" marR="68580"/>
                </a:tc>
                <a:extLst>
                  <a:ext uri="{0D108BD9-81ED-4DB2-BD59-A6C34878D82A}">
                    <a16:rowId xmlns="" xmlns:a16="http://schemas.microsoft.com/office/drawing/2014/main" val="2195651916"/>
                  </a:ext>
                </a:extLst>
              </a:tr>
              <a:tr h="370840">
                <a:tc>
                  <a:txBody>
                    <a:bodyPr/>
                    <a:lstStyle/>
                    <a:p>
                      <a:pPr marL="285750" indent="-285750">
                        <a:spcBef>
                          <a:spcPts val="600"/>
                        </a:spcBef>
                        <a:buFont typeface="Arial" panose="020B0604020202020204" pitchFamily="34" charset="0"/>
                        <a:buChar char="•"/>
                      </a:pPr>
                      <a:r>
                        <a:rPr lang="en-US" sz="2000" dirty="0"/>
                        <a:t>Defined borders </a:t>
                      </a:r>
                    </a:p>
                    <a:p>
                      <a:pPr marL="285750" indent="-285750">
                        <a:spcBef>
                          <a:spcPts val="600"/>
                        </a:spcBef>
                        <a:buFont typeface="Arial" panose="020B0604020202020204" pitchFamily="34" charset="0"/>
                        <a:buChar char="•"/>
                      </a:pPr>
                      <a:r>
                        <a:rPr lang="en-US" sz="2000" dirty="0"/>
                        <a:t>Interlinked with post office and police station</a:t>
                      </a:r>
                    </a:p>
                    <a:p>
                      <a:pPr marL="285750" indent="-285750">
                        <a:spcBef>
                          <a:spcPts val="600"/>
                        </a:spcBef>
                        <a:buFont typeface="Arial" panose="020B0604020202020204" pitchFamily="34" charset="0"/>
                        <a:buChar char="•"/>
                      </a:pPr>
                      <a:r>
                        <a:rPr lang="en-US" sz="2000" dirty="0"/>
                        <a:t>People living within a village enjoy all the benefit of various schemes and developmental programs</a:t>
                      </a:r>
                    </a:p>
                    <a:p>
                      <a:pPr marL="285750" indent="-285750">
                        <a:spcBef>
                          <a:spcPts val="600"/>
                        </a:spcBef>
                        <a:buFont typeface="Arial" panose="020B0604020202020204" pitchFamily="34" charset="0"/>
                        <a:buChar char="•"/>
                      </a:pPr>
                      <a:r>
                        <a:rPr lang="en-US" sz="2000" dirty="0"/>
                        <a:t>Government records mentions details of the village</a:t>
                      </a:r>
                    </a:p>
                    <a:p>
                      <a:pPr marL="285750" indent="-285750">
                        <a:spcBef>
                          <a:spcPts val="600"/>
                        </a:spcBef>
                        <a:buFont typeface="Arial" panose="020B0604020202020204" pitchFamily="34" charset="0"/>
                        <a:buChar char="•"/>
                      </a:pPr>
                      <a:r>
                        <a:rPr lang="en-US" sz="2000" dirty="0"/>
                        <a:t>Inhabitants pays </a:t>
                      </a:r>
                      <a:r>
                        <a:rPr lang="en-US" sz="2000" dirty="0" err="1"/>
                        <a:t>cess</a:t>
                      </a:r>
                      <a:r>
                        <a:rPr lang="en-US" sz="2000" dirty="0"/>
                        <a:t> on their holdings</a:t>
                      </a:r>
                    </a:p>
                    <a:p>
                      <a:endParaRPr lang="en-IN" dirty="0"/>
                    </a:p>
                  </a:txBody>
                  <a:tcPr marL="68580" marR="68580"/>
                </a:tc>
                <a:tc>
                  <a:txBody>
                    <a:bodyPr/>
                    <a:lstStyle/>
                    <a:p>
                      <a:pPr marL="285750" indent="-285750">
                        <a:buFont typeface="Arial" panose="020B0604020202020204" pitchFamily="34" charset="0"/>
                        <a:buChar char="•"/>
                      </a:pPr>
                      <a:r>
                        <a:rPr lang="en-US" sz="2000" dirty="0"/>
                        <a:t>No Borders/ Defined in certain States</a:t>
                      </a:r>
                    </a:p>
                    <a:p>
                      <a:pPr marL="285750" indent="-285750">
                        <a:buFont typeface="Arial" panose="020B0604020202020204" pitchFamily="34" charset="0"/>
                        <a:buChar char="•"/>
                      </a:pPr>
                      <a:r>
                        <a:rPr lang="en-US" sz="2000" dirty="0"/>
                        <a:t>Hardly interlinked with Post office and Police Station</a:t>
                      </a:r>
                    </a:p>
                    <a:p>
                      <a:pPr marL="285750" indent="-285750">
                        <a:buFont typeface="Arial" panose="020B0604020202020204" pitchFamily="34" charset="0"/>
                        <a:buChar char="•"/>
                      </a:pPr>
                      <a:r>
                        <a:rPr lang="en-US" sz="2000" dirty="0"/>
                        <a:t>Under administrative control of FD</a:t>
                      </a:r>
                    </a:p>
                    <a:p>
                      <a:pPr marL="285750" indent="-285750">
                        <a:buFont typeface="Arial" panose="020B0604020202020204" pitchFamily="34" charset="0"/>
                        <a:buChar char="•"/>
                      </a:pPr>
                      <a:r>
                        <a:rPr lang="en-US" sz="2000" dirty="0"/>
                        <a:t>Certain States such habitations are linked with nearest Revenue village</a:t>
                      </a:r>
                    </a:p>
                    <a:p>
                      <a:pPr marL="285750" indent="-285750">
                        <a:buFont typeface="Arial" panose="020B0604020202020204" pitchFamily="34" charset="0"/>
                        <a:buChar char="•"/>
                      </a:pPr>
                      <a:r>
                        <a:rPr lang="en-US" sz="2000" dirty="0"/>
                        <a:t>Ownership of land rests with FD</a:t>
                      </a:r>
                    </a:p>
                    <a:p>
                      <a:pPr marL="285750" indent="-285750">
                        <a:buFont typeface="Arial" panose="020B0604020202020204" pitchFamily="34" charset="0"/>
                        <a:buChar char="•"/>
                      </a:pPr>
                      <a:r>
                        <a:rPr lang="en-US" sz="2000" dirty="0"/>
                        <a:t>Deprived from all the Government Programs and Schemes</a:t>
                      </a:r>
                    </a:p>
                    <a:p>
                      <a:pPr marL="285750" indent="-285750">
                        <a:buFont typeface="Arial" panose="020B0604020202020204" pitchFamily="34" charset="0"/>
                        <a:buChar char="•"/>
                      </a:pPr>
                      <a:r>
                        <a:rPr lang="en-US" sz="2000" dirty="0"/>
                        <a:t>Programs and schemes are channelized through FD</a:t>
                      </a:r>
                      <a:endParaRPr lang="en-IN" sz="2000" dirty="0"/>
                    </a:p>
                  </a:txBody>
                  <a:tcPr marL="68580" marR="68580"/>
                </a:tc>
                <a:tc>
                  <a:txBody>
                    <a:bodyPr/>
                    <a:lstStyle/>
                    <a:p>
                      <a:pPr marL="285750" indent="-285750">
                        <a:buFont typeface="Arial" panose="020B0604020202020204" pitchFamily="34" charset="0"/>
                        <a:buChar char="•"/>
                      </a:pPr>
                      <a:r>
                        <a:rPr lang="en-US" sz="2000" dirty="0"/>
                        <a:t>No Borders</a:t>
                      </a:r>
                    </a:p>
                    <a:p>
                      <a:pPr marL="285750" indent="-285750">
                        <a:buFont typeface="Arial" panose="020B0604020202020204" pitchFamily="34" charset="0"/>
                        <a:buChar char="•"/>
                      </a:pPr>
                      <a:r>
                        <a:rPr lang="en-US" sz="2000" dirty="0"/>
                        <a:t>Hardly interlinked with Post office and Police Station</a:t>
                      </a:r>
                    </a:p>
                    <a:p>
                      <a:pPr marL="285750" indent="-285750">
                        <a:buFont typeface="Arial" panose="020B0604020202020204" pitchFamily="34" charset="0"/>
                        <a:buChar char="•"/>
                      </a:pPr>
                      <a:r>
                        <a:rPr lang="en-US" sz="2000" dirty="0"/>
                        <a:t>Certain States such habitations are linked with nearest Revenue village</a:t>
                      </a:r>
                    </a:p>
                    <a:p>
                      <a:pPr marL="285750" indent="-285750">
                        <a:buFont typeface="Arial" panose="020B0604020202020204" pitchFamily="34" charset="0"/>
                        <a:buChar char="•"/>
                      </a:pPr>
                      <a:r>
                        <a:rPr lang="en-US" sz="2000" dirty="0"/>
                        <a:t>Deprived from all the Government Programs and Schemes</a:t>
                      </a:r>
                    </a:p>
                    <a:p>
                      <a:pPr marL="285750" indent="-285750">
                        <a:buFont typeface="Arial" panose="020B0604020202020204" pitchFamily="34" charset="0"/>
                        <a:buChar char="•"/>
                      </a:pPr>
                      <a:r>
                        <a:rPr lang="en-US" sz="2000" dirty="0"/>
                        <a:t>Inhabitants leads a life of refugee</a:t>
                      </a:r>
                    </a:p>
                    <a:p>
                      <a:pPr marL="285750" indent="-285750">
                        <a:buFont typeface="Arial" panose="020B0604020202020204" pitchFamily="34" charset="0"/>
                        <a:buChar char="•"/>
                      </a:pPr>
                      <a:r>
                        <a:rPr lang="en-US" sz="2000" dirty="0"/>
                        <a:t>No </a:t>
                      </a:r>
                      <a:r>
                        <a:rPr lang="en-US" sz="2000" dirty="0" err="1"/>
                        <a:t>Pattas</a:t>
                      </a:r>
                      <a:endParaRPr lang="en-US" sz="2000" dirty="0"/>
                    </a:p>
                    <a:p>
                      <a:pPr marL="285750" indent="-285750">
                        <a:buFont typeface="Arial" panose="020B0604020202020204" pitchFamily="34" charset="0"/>
                        <a:buChar char="•"/>
                      </a:pPr>
                      <a:r>
                        <a:rPr lang="en-US" sz="2000" dirty="0"/>
                        <a:t>Threat of Eviction is high</a:t>
                      </a:r>
                    </a:p>
                    <a:p>
                      <a:pPr marL="285750" indent="-285750">
                        <a:buFont typeface="Arial" panose="020B0604020202020204" pitchFamily="34" charset="0"/>
                        <a:buChar char="•"/>
                      </a:pPr>
                      <a:r>
                        <a:rPr lang="en-US" sz="2000" dirty="0"/>
                        <a:t>No Compensation if land is acquired for any developmental activities</a:t>
                      </a:r>
                      <a:endParaRPr lang="en-IN" sz="2000" dirty="0"/>
                    </a:p>
                    <a:p>
                      <a:endParaRPr lang="en-IN" dirty="0"/>
                    </a:p>
                  </a:txBody>
                  <a:tcPr marL="68580" marR="68580"/>
                </a:tc>
                <a:extLst>
                  <a:ext uri="{0D108BD9-81ED-4DB2-BD59-A6C34878D82A}">
                    <a16:rowId xmlns="" xmlns:a16="http://schemas.microsoft.com/office/drawing/2014/main" val="4210162514"/>
                  </a:ext>
                </a:extLst>
              </a:tr>
            </a:tbl>
          </a:graphicData>
        </a:graphic>
      </p:graphicFrame>
    </p:spTree>
    <p:extLst>
      <p:ext uri="{BB962C8B-B14F-4D97-AF65-F5344CB8AC3E}">
        <p14:creationId xmlns:p14="http://schemas.microsoft.com/office/powerpoint/2010/main" val="408272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lenovo\Desktop\FOREST\fv convert-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676400"/>
            <a:ext cx="10287000" cy="48768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27039"/>
            <a:ext cx="8839200" cy="1649361"/>
          </a:xfrm>
          <a:prstGeom prst="rect">
            <a:avLst/>
          </a:prstGeom>
          <a:ln>
            <a:solidFill>
              <a:schemeClr val="tx1"/>
            </a:solidFill>
          </a:ln>
        </p:spPr>
      </p:pic>
      <p:sp>
        <p:nvSpPr>
          <p:cNvPr id="3" name="TextBox 2"/>
          <p:cNvSpPr txBox="1"/>
          <p:nvPr/>
        </p:nvSpPr>
        <p:spPr>
          <a:xfrm>
            <a:off x="1791929" y="1676400"/>
            <a:ext cx="1981200" cy="461665"/>
          </a:xfrm>
          <a:prstGeom prst="rect">
            <a:avLst/>
          </a:prstGeom>
          <a:noFill/>
        </p:spPr>
        <p:txBody>
          <a:bodyPr wrap="square" rtlCol="0">
            <a:spAutoFit/>
          </a:bodyPr>
          <a:lstStyle/>
          <a:p>
            <a:pPr algn="ctr"/>
            <a:r>
              <a:rPr lang="en-US" sz="2400" b="1" dirty="0" smtClean="0"/>
              <a:t>ISSUES</a:t>
            </a:r>
            <a:endParaRPr lang="en-US" sz="2400" b="1" dirty="0"/>
          </a:p>
        </p:txBody>
      </p:sp>
      <p:sp>
        <p:nvSpPr>
          <p:cNvPr id="5" name="TextBox 4"/>
          <p:cNvSpPr txBox="1"/>
          <p:nvPr/>
        </p:nvSpPr>
        <p:spPr>
          <a:xfrm>
            <a:off x="4440494" y="1661652"/>
            <a:ext cx="2417506" cy="461665"/>
          </a:xfrm>
          <a:prstGeom prst="rect">
            <a:avLst/>
          </a:prstGeom>
          <a:noFill/>
        </p:spPr>
        <p:txBody>
          <a:bodyPr wrap="square" rtlCol="0">
            <a:spAutoFit/>
          </a:bodyPr>
          <a:lstStyle/>
          <a:p>
            <a:pPr algn="ctr"/>
            <a:r>
              <a:rPr lang="en-US" sz="2400" b="1" dirty="0" smtClean="0"/>
              <a:t>CLARIFICATION</a:t>
            </a:r>
            <a:endParaRPr lang="en-US" sz="2400" b="1" dirty="0"/>
          </a:p>
        </p:txBody>
      </p:sp>
    </p:spTree>
    <p:extLst>
      <p:ext uri="{BB962C8B-B14F-4D97-AF65-F5344CB8AC3E}">
        <p14:creationId xmlns:p14="http://schemas.microsoft.com/office/powerpoint/2010/main" val="49913503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6800" y="1676400"/>
            <a:ext cx="10439400" cy="5181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399" y="27039"/>
            <a:ext cx="8915399" cy="1649361"/>
          </a:xfrm>
          <a:prstGeom prst="rect">
            <a:avLst/>
          </a:prstGeom>
          <a:ln>
            <a:solidFill>
              <a:schemeClr val="tx1"/>
            </a:solidFill>
          </a:ln>
        </p:spPr>
      </p:pic>
      <p:sp>
        <p:nvSpPr>
          <p:cNvPr id="4" name="TextBox 3"/>
          <p:cNvSpPr txBox="1"/>
          <p:nvPr/>
        </p:nvSpPr>
        <p:spPr>
          <a:xfrm>
            <a:off x="1791929" y="1600200"/>
            <a:ext cx="1981200" cy="461665"/>
          </a:xfrm>
          <a:prstGeom prst="rect">
            <a:avLst/>
          </a:prstGeom>
          <a:noFill/>
        </p:spPr>
        <p:txBody>
          <a:bodyPr wrap="square" rtlCol="0">
            <a:spAutoFit/>
          </a:bodyPr>
          <a:lstStyle/>
          <a:p>
            <a:pPr algn="ctr"/>
            <a:r>
              <a:rPr lang="en-US" sz="2400" b="1" dirty="0" smtClean="0"/>
              <a:t>ISSUES</a:t>
            </a:r>
            <a:endParaRPr lang="en-US" sz="2400" b="1" dirty="0"/>
          </a:p>
        </p:txBody>
      </p:sp>
      <p:sp>
        <p:nvSpPr>
          <p:cNvPr id="5" name="TextBox 4"/>
          <p:cNvSpPr txBox="1"/>
          <p:nvPr/>
        </p:nvSpPr>
        <p:spPr>
          <a:xfrm>
            <a:off x="5050094" y="1595735"/>
            <a:ext cx="2417506" cy="461665"/>
          </a:xfrm>
          <a:prstGeom prst="rect">
            <a:avLst/>
          </a:prstGeom>
          <a:noFill/>
        </p:spPr>
        <p:txBody>
          <a:bodyPr wrap="square" rtlCol="0">
            <a:spAutoFit/>
          </a:bodyPr>
          <a:lstStyle/>
          <a:p>
            <a:pPr algn="ctr"/>
            <a:r>
              <a:rPr lang="en-US" sz="2400" b="1" dirty="0" smtClean="0"/>
              <a:t>CLARIFICATION</a:t>
            </a:r>
            <a:endParaRPr lang="en-US" sz="2400" b="1" dirty="0"/>
          </a:p>
        </p:txBody>
      </p:sp>
    </p:spTree>
    <p:extLst>
      <p:ext uri="{BB962C8B-B14F-4D97-AF65-F5344CB8AC3E}">
        <p14:creationId xmlns:p14="http://schemas.microsoft.com/office/powerpoint/2010/main" val="58219646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6">
              <a:shade val="50000"/>
            </a:schemeClr>
          </a:lnRef>
          <a:fillRef idx="1">
            <a:schemeClr val="accent6"/>
          </a:fillRef>
          <a:effectRef idx="0">
            <a:schemeClr val="accent6"/>
          </a:effectRef>
          <a:fontRef idx="minor">
            <a:schemeClr val="lt1"/>
          </a:fontRef>
        </p:style>
        <p:txBody>
          <a:bodyPr/>
          <a:lstStyle/>
          <a:p>
            <a:r>
              <a:rPr lang="en-US" dirty="0" smtClean="0"/>
              <a:t>Steps of conversion</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547470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742366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800600" cy="6858000"/>
          </a:xfrm>
          <a:prstGeom prst="rect">
            <a:avLst/>
          </a:prstGeom>
        </p:spPr>
      </p:pic>
    </p:spTree>
    <p:extLst>
      <p:ext uri="{BB962C8B-B14F-4D97-AF65-F5344CB8AC3E}">
        <p14:creationId xmlns:p14="http://schemas.microsoft.com/office/powerpoint/2010/main" val="10638736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8915400" cy="914400"/>
          </a:xfrm>
        </p:spPr>
        <p:style>
          <a:lnRef idx="3">
            <a:schemeClr val="lt1"/>
          </a:lnRef>
          <a:fillRef idx="1">
            <a:schemeClr val="accent6"/>
          </a:fillRef>
          <a:effectRef idx="1">
            <a:schemeClr val="accent6"/>
          </a:effectRef>
          <a:fontRef idx="minor">
            <a:schemeClr val="lt1"/>
          </a:fontRef>
        </p:style>
        <p:txBody>
          <a:bodyPr>
            <a:normAutofit fontScale="90000"/>
          </a:bodyPr>
          <a:lstStyle/>
          <a:p>
            <a:r>
              <a:rPr lang="en-US" dirty="0" smtClean="0"/>
              <a:t>NOTICE FROM COLLECTOR &amp; TAHASILDAR</a:t>
            </a:r>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228600" y="1066800"/>
            <a:ext cx="4343400" cy="5638800"/>
          </a:xfrm>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24400" y="1066800"/>
            <a:ext cx="4267200" cy="5562600"/>
          </a:xfrm>
        </p:spPr>
      </p:pic>
    </p:spTree>
    <p:extLst>
      <p:ext uri="{BB962C8B-B14F-4D97-AF65-F5344CB8AC3E}">
        <p14:creationId xmlns:p14="http://schemas.microsoft.com/office/powerpoint/2010/main" val="249748826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a:solidFill>
            <a:schemeClr val="accent4">
              <a:lumMod val="75000"/>
            </a:schemeClr>
          </a:solidFill>
        </p:spPr>
        <p:style>
          <a:lnRef idx="0">
            <a:schemeClr val="accent4"/>
          </a:lnRef>
          <a:fillRef idx="3">
            <a:schemeClr val="accent4"/>
          </a:fillRef>
          <a:effectRef idx="3">
            <a:schemeClr val="accent4"/>
          </a:effectRef>
          <a:fontRef idx="minor">
            <a:schemeClr val="lt1"/>
          </a:fontRef>
        </p:style>
        <p:txBody>
          <a:bodyPr>
            <a:noAutofit/>
          </a:bodyPr>
          <a:lstStyle/>
          <a:p>
            <a:pPr algn="ctr"/>
            <a:r>
              <a:rPr lang="en-US" sz="2400" b="1" dirty="0">
                <a:latin typeface="Times New Roman" pitchFamily="18" charset="0"/>
                <a:cs typeface="Times New Roman" pitchFamily="18" charset="0"/>
              </a:rPr>
              <a:t>Source of obtaining information /  Identification Process relating to Forest Villages/ Un-surveyed Villages / Old Habitation /Settlement </a:t>
            </a:r>
            <a:endParaRPr lang="en-IN" sz="2400" b="1" dirty="0">
              <a:latin typeface="Times New Roman" pitchFamily="18" charset="0"/>
              <a:cs typeface="Times New Roman" pitchFamily="18" charset="0"/>
            </a:endParaRPr>
          </a:p>
        </p:txBody>
      </p:sp>
      <p:sp>
        <p:nvSpPr>
          <p:cNvPr id="3" name="Content Placeholder 2"/>
          <p:cNvSpPr>
            <a:spLocks noGrp="1"/>
          </p:cNvSpPr>
          <p:nvPr>
            <p:ph idx="1"/>
          </p:nvPr>
        </p:nvSpPr>
        <p:spPr>
          <a:xfrm>
            <a:off x="157163" y="1143000"/>
            <a:ext cx="8829675" cy="5362575"/>
          </a:xfrm>
          <a:ln>
            <a:solidFill>
              <a:schemeClr val="bg1"/>
            </a:solidFill>
          </a:ln>
        </p:spPr>
        <p:style>
          <a:lnRef idx="2">
            <a:schemeClr val="accent4"/>
          </a:lnRef>
          <a:fillRef idx="1">
            <a:schemeClr val="lt1"/>
          </a:fillRef>
          <a:effectRef idx="0">
            <a:schemeClr val="accent4"/>
          </a:effectRef>
          <a:fontRef idx="minor">
            <a:schemeClr val="dk1"/>
          </a:fontRef>
        </p:style>
        <p:txBody>
          <a:bodyPr>
            <a:noAutofit/>
          </a:bodyPr>
          <a:lstStyle/>
          <a:p>
            <a:pPr algn="just"/>
            <a:r>
              <a:rPr lang="en-IN" sz="2000" b="1" dirty="0">
                <a:solidFill>
                  <a:srgbClr val="FF0000"/>
                </a:solidFill>
                <a:latin typeface="Times New Roman" pitchFamily="18" charset="0"/>
                <a:cs typeface="Times New Roman" pitchFamily="18" charset="0"/>
              </a:rPr>
              <a:t>Identification through  Gram Panchayat: </a:t>
            </a:r>
            <a:r>
              <a:rPr lang="en-US" sz="2000" dirty="0">
                <a:latin typeface="Times New Roman" pitchFamily="18" charset="0"/>
                <a:cs typeface="Times New Roman" pitchFamily="18" charset="0"/>
              </a:rPr>
              <a:t>Gram Panchayat to prepare a list of forest villages, un-surveyed villages, old habitations or settlements within the forestland</a:t>
            </a:r>
            <a:endParaRPr lang="en-IN" sz="2000" dirty="0">
              <a:latin typeface="Times New Roman" pitchFamily="18" charset="0"/>
              <a:cs typeface="Times New Roman" pitchFamily="18" charset="0"/>
            </a:endParaRPr>
          </a:p>
          <a:p>
            <a:pPr algn="just"/>
            <a:r>
              <a:rPr lang="en-IN" sz="2000" b="1" dirty="0">
                <a:solidFill>
                  <a:srgbClr val="FF0000"/>
                </a:solidFill>
                <a:latin typeface="Times New Roman" pitchFamily="18" charset="0"/>
                <a:cs typeface="Times New Roman" pitchFamily="18" charset="0"/>
              </a:rPr>
              <a:t>Identification through Government Records</a:t>
            </a:r>
            <a:r>
              <a:rPr lang="en-IN" sz="2000" dirty="0">
                <a:latin typeface="Times New Roman" pitchFamily="18" charset="0"/>
                <a:cs typeface="Times New Roman" pitchFamily="18" charset="0"/>
              </a:rPr>
              <a:t>: All villages/settlements on forest land should be identified with the help of District Statistical Handbooks and Census Village Directories. All settlements with zero revenue land should be presumed to be forest villages in order to be converted into revenue villages under the Act. </a:t>
            </a:r>
          </a:p>
          <a:p>
            <a:pPr algn="just"/>
            <a:r>
              <a:rPr lang="en-US" sz="2000" b="1" dirty="0">
                <a:solidFill>
                  <a:srgbClr val="FF0000"/>
                </a:solidFill>
                <a:latin typeface="Times New Roman" pitchFamily="18" charset="0"/>
                <a:cs typeface="Times New Roman" pitchFamily="18" charset="0"/>
              </a:rPr>
              <a:t>Obtaining List from Forest Department: </a:t>
            </a:r>
            <a:r>
              <a:rPr lang="en-US" sz="2000" dirty="0">
                <a:solidFill>
                  <a:schemeClr val="tx1"/>
                </a:solidFill>
                <a:latin typeface="Times New Roman" pitchFamily="18" charset="0"/>
                <a:cs typeface="Times New Roman" pitchFamily="18" charset="0"/>
              </a:rPr>
              <a:t>List of forest villages can be obtained from Divisional Forest Office.</a:t>
            </a:r>
          </a:p>
          <a:p>
            <a:pPr algn="just"/>
            <a:r>
              <a:rPr lang="en-US" sz="2000" b="1" dirty="0">
                <a:solidFill>
                  <a:srgbClr val="FF0000"/>
                </a:solidFill>
                <a:latin typeface="Times New Roman" pitchFamily="18" charset="0"/>
                <a:cs typeface="Times New Roman" pitchFamily="18" charset="0"/>
              </a:rPr>
              <a:t>Obtaining List from Revenue Department</a:t>
            </a:r>
            <a:r>
              <a:rPr lang="en-US" sz="2000" dirty="0">
                <a:solidFill>
                  <a:schemeClr val="tx1"/>
                </a:solidFill>
                <a:latin typeface="Times New Roman" pitchFamily="18" charset="0"/>
                <a:cs typeface="Times New Roman" pitchFamily="18" charset="0"/>
              </a:rPr>
              <a:t>: Villages re-</a:t>
            </a:r>
            <a:r>
              <a:rPr lang="en-US" sz="2000" dirty="0" err="1">
                <a:solidFill>
                  <a:schemeClr val="tx1"/>
                </a:solidFill>
                <a:latin typeface="Times New Roman" pitchFamily="18" charset="0"/>
                <a:cs typeface="Times New Roman" pitchFamily="18" charset="0"/>
              </a:rPr>
              <a:t>habilited</a:t>
            </a:r>
            <a:r>
              <a:rPr lang="en-US" sz="2000" dirty="0">
                <a:solidFill>
                  <a:schemeClr val="tx1"/>
                </a:solidFill>
                <a:latin typeface="Times New Roman" pitchFamily="18" charset="0"/>
                <a:cs typeface="Times New Roman" pitchFamily="18" charset="0"/>
              </a:rPr>
              <a:t> in the forestland, those displaced from developmental projects.</a:t>
            </a:r>
            <a:endParaRPr lang="en-IN" sz="2000" dirty="0">
              <a:solidFill>
                <a:schemeClr val="tx1"/>
              </a:solidFill>
              <a:latin typeface="Times New Roman" pitchFamily="18" charset="0"/>
              <a:cs typeface="Times New Roman" pitchFamily="18" charset="0"/>
            </a:endParaRPr>
          </a:p>
          <a:p>
            <a:pPr algn="just"/>
            <a:r>
              <a:rPr lang="en-IN" sz="2000" b="1" dirty="0">
                <a:solidFill>
                  <a:srgbClr val="FF0000"/>
                </a:solidFill>
                <a:latin typeface="Times New Roman" pitchFamily="18" charset="0"/>
                <a:cs typeface="Times New Roman" pitchFamily="18" charset="0"/>
              </a:rPr>
              <a:t>Call for Public Suggestions</a:t>
            </a:r>
            <a:r>
              <a:rPr lang="en-IN" sz="2000" dirty="0">
                <a:latin typeface="Times New Roman" pitchFamily="18" charset="0"/>
                <a:cs typeface="Times New Roman" pitchFamily="18" charset="0"/>
              </a:rPr>
              <a:t>: Public suggestions and inputs should be invited through a public notice in all panchayat offices, forest offices and market places informing the public of this right and requesting villages on forest land to submit claims or to contact the concerned officials for assistance. </a:t>
            </a:r>
          </a:p>
        </p:txBody>
      </p:sp>
    </p:spTree>
    <p:extLst>
      <p:ext uri="{BB962C8B-B14F-4D97-AF65-F5344CB8AC3E}">
        <p14:creationId xmlns:p14="http://schemas.microsoft.com/office/powerpoint/2010/main" val="294810851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1066800"/>
          </a:xfrm>
        </p:spPr>
        <p:style>
          <a:lnRef idx="2">
            <a:schemeClr val="accent6">
              <a:shade val="50000"/>
            </a:schemeClr>
          </a:lnRef>
          <a:fillRef idx="1">
            <a:schemeClr val="accent6"/>
          </a:fillRef>
          <a:effectRef idx="0">
            <a:schemeClr val="accent6"/>
          </a:effectRef>
          <a:fontRef idx="minor">
            <a:schemeClr val="lt1"/>
          </a:fontRef>
        </p:style>
        <p:txBody>
          <a:bodyPr>
            <a:noAutofit/>
          </a:bodyPr>
          <a:lstStyle/>
          <a:p>
            <a:r>
              <a:rPr lang="en-US" sz="3600" dirty="0" smtClean="0"/>
              <a:t>As per the guideline </a:t>
            </a:r>
            <a:br>
              <a:rPr lang="en-US" sz="3600" dirty="0" smtClean="0"/>
            </a:br>
            <a:r>
              <a:rPr lang="en-US" sz="3600" dirty="0" smtClean="0"/>
              <a:t>R&amp;DM </a:t>
            </a:r>
            <a:r>
              <a:rPr lang="en-US" sz="2800" dirty="0" smtClean="0"/>
              <a:t>Letter no:2015-3831                    Dated </a:t>
            </a:r>
            <a:r>
              <a:rPr lang="en-US" sz="2800" dirty="0" smtClean="0"/>
              <a:t>2/2/2017</a:t>
            </a:r>
            <a:endParaRPr lang="en-US" sz="3600" dirty="0"/>
          </a:p>
        </p:txBody>
      </p:sp>
      <p:pic>
        <p:nvPicPr>
          <p:cNvPr id="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219200"/>
            <a:ext cx="8763000" cy="5410200"/>
          </a:xfrm>
        </p:spPr>
      </p:pic>
    </p:spTree>
    <p:extLst>
      <p:ext uri="{BB962C8B-B14F-4D97-AF65-F5344CB8AC3E}">
        <p14:creationId xmlns:p14="http://schemas.microsoft.com/office/powerpoint/2010/main" val="372761561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style>
          <a:lnRef idx="2">
            <a:schemeClr val="accent6">
              <a:shade val="50000"/>
            </a:schemeClr>
          </a:lnRef>
          <a:fillRef idx="1">
            <a:schemeClr val="accent6"/>
          </a:fillRef>
          <a:effectRef idx="0">
            <a:schemeClr val="accent6"/>
          </a:effectRef>
          <a:fontRef idx="minor">
            <a:schemeClr val="lt1"/>
          </a:fontRef>
        </p:style>
        <p:txBody>
          <a:bodyPr/>
          <a:lstStyle/>
          <a:p>
            <a:r>
              <a:rPr lang="en-US" dirty="0" smtClean="0"/>
              <a:t>Steps Continued…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89399426"/>
              </p:ext>
            </p:extLst>
          </p:nvPr>
        </p:nvGraphicFramePr>
        <p:xfrm>
          <a:off x="304800" y="1295400"/>
          <a:ext cx="8534400" cy="5181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691653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81"/>
            <a:ext cx="8229600" cy="715962"/>
          </a:xfrm>
        </p:spPr>
        <p:txBody>
          <a:bodyPr>
            <a:normAutofit fontScale="90000"/>
          </a:bodyPr>
          <a:lstStyle/>
          <a:p>
            <a:r>
              <a:rPr lang="en-US" dirty="0" smtClean="0"/>
              <a:t>FOREST VILLAGE LEVEL AWARENESS</a:t>
            </a:r>
            <a:endParaRPr lang="en-US" dirty="0"/>
          </a:p>
        </p:txBody>
      </p:sp>
      <p:pic>
        <p:nvPicPr>
          <p:cNvPr id="1026" name="Picture 2" descr="C:\Users\lenovo\Downloads\WhatsApp Image 2022-09-13 at 6.13.18 PM.jpeg"/>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152400" y="990600"/>
            <a:ext cx="4419600" cy="2888886"/>
          </a:xfrm>
          <a:prstGeom prst="rect">
            <a:avLst/>
          </a:prstGeom>
          <a:noFill/>
          <a:extLst>
            <a:ext uri="{909E8E84-426E-40DD-AFC4-6F175D3DCCD1}">
              <a14:hiddenFill xmlns:a14="http://schemas.microsoft.com/office/drawing/2010/main">
                <a:solidFill>
                  <a:srgbClr val="FFFFFF"/>
                </a:solidFill>
              </a14:hiddenFill>
            </a:ext>
          </a:extLst>
        </p:spPr>
      </p:pic>
      <p:pic>
        <p:nvPicPr>
          <p:cNvPr id="5" name="Content Placeholder 4"/>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724400" y="914400"/>
            <a:ext cx="4267200" cy="2895600"/>
          </a:xfr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3962400"/>
            <a:ext cx="4495800" cy="2819400"/>
          </a:xfrm>
          <a:prstGeom prst="rect">
            <a:avLst/>
          </a:prstGeom>
        </p:spPr>
      </p:pic>
      <p:sp>
        <p:nvSpPr>
          <p:cNvPr id="7" name="TextBox 6"/>
          <p:cNvSpPr txBox="1"/>
          <p:nvPr/>
        </p:nvSpPr>
        <p:spPr>
          <a:xfrm>
            <a:off x="4953000" y="4217938"/>
            <a:ext cx="3962400" cy="2308324"/>
          </a:xfrm>
          <a:prstGeom prst="rect">
            <a:avLst/>
          </a:prstGeom>
          <a:noFill/>
        </p:spPr>
        <p:txBody>
          <a:bodyPr wrap="square" rtlCol="0">
            <a:spAutoFit/>
          </a:bodyPr>
          <a:lstStyle/>
          <a:p>
            <a:pPr algn="ctr"/>
            <a:r>
              <a:rPr lang="en-US" sz="2400" u="sng" dirty="0" smtClean="0"/>
              <a:t>In presence of </a:t>
            </a:r>
          </a:p>
          <a:p>
            <a:pPr marL="342900" indent="-342900">
              <a:buAutoNum type="arabicPeriod"/>
            </a:pPr>
            <a:r>
              <a:rPr lang="en-US" sz="2400" dirty="0" smtClean="0"/>
              <a:t>Forest department</a:t>
            </a:r>
          </a:p>
          <a:p>
            <a:pPr marL="342900" indent="-342900">
              <a:buAutoNum type="arabicPeriod"/>
            </a:pPr>
            <a:r>
              <a:rPr lang="en-US" sz="2400" dirty="0" smtClean="0"/>
              <a:t>Revenue department (RI)</a:t>
            </a:r>
          </a:p>
          <a:p>
            <a:pPr marL="342900" indent="-342900">
              <a:buAutoNum type="arabicPeriod"/>
            </a:pPr>
            <a:r>
              <a:rPr lang="en-US" sz="2400" dirty="0"/>
              <a:t> </a:t>
            </a:r>
            <a:r>
              <a:rPr lang="en-US" sz="2400" dirty="0" smtClean="0"/>
              <a:t>WEO</a:t>
            </a:r>
          </a:p>
          <a:p>
            <a:pPr marL="342900" indent="-342900">
              <a:buAutoNum type="arabicPeriod"/>
            </a:pPr>
            <a:r>
              <a:rPr lang="en-US" sz="2400" dirty="0"/>
              <a:t> </a:t>
            </a:r>
            <a:r>
              <a:rPr lang="en-US" sz="2400" dirty="0" err="1" smtClean="0"/>
              <a:t>Sarpanch</a:t>
            </a:r>
            <a:r>
              <a:rPr lang="en-US" sz="2400" dirty="0" smtClean="0"/>
              <a:t> (PRI member)</a:t>
            </a:r>
          </a:p>
          <a:p>
            <a:pPr marL="342900" indent="-342900">
              <a:buAutoNum type="arabicPeriod"/>
            </a:pPr>
            <a:r>
              <a:rPr lang="en-US" sz="2400" dirty="0"/>
              <a:t> </a:t>
            </a:r>
            <a:r>
              <a:rPr lang="en-US" sz="2400" dirty="0" smtClean="0"/>
              <a:t>village community</a:t>
            </a:r>
            <a:endParaRPr lang="en-US" sz="2400" dirty="0"/>
          </a:p>
        </p:txBody>
      </p:sp>
    </p:spTree>
    <p:extLst>
      <p:ext uri="{BB962C8B-B14F-4D97-AF65-F5344CB8AC3E}">
        <p14:creationId xmlns:p14="http://schemas.microsoft.com/office/powerpoint/2010/main" val="426408301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Steps Continued……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7393879"/>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16526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8" name="Content Placeholder 7"/>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248400" y="304800"/>
            <a:ext cx="2895600" cy="3200400"/>
          </a:xfrm>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76200" y="304800"/>
            <a:ext cx="6096000" cy="6477000"/>
          </a:xfrm>
        </p:spPr>
      </p:pic>
    </p:spTree>
    <p:extLst>
      <p:ext uri="{BB962C8B-B14F-4D97-AF65-F5344CB8AC3E}">
        <p14:creationId xmlns:p14="http://schemas.microsoft.com/office/powerpoint/2010/main" val="2412134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8839200" cy="762000"/>
          </a:xfrm>
        </p:spPr>
        <p:style>
          <a:lnRef idx="2">
            <a:schemeClr val="accent6">
              <a:shade val="50000"/>
            </a:schemeClr>
          </a:lnRef>
          <a:fillRef idx="1">
            <a:schemeClr val="accent6"/>
          </a:fillRef>
          <a:effectRef idx="0">
            <a:schemeClr val="accent6"/>
          </a:effectRef>
          <a:fontRef idx="minor">
            <a:schemeClr val="lt1"/>
          </a:fontRef>
        </p:style>
        <p:txBody>
          <a:bodyPr>
            <a:normAutofit fontScale="90000"/>
          </a:bodyPr>
          <a:lstStyle/>
          <a:p>
            <a:r>
              <a:rPr lang="en-US" dirty="0" smtClean="0"/>
              <a:t>Boundary of forest village and coordinate</a:t>
            </a:r>
            <a:endParaRPr lang="en-US" dirty="0"/>
          </a:p>
        </p:txBody>
      </p:sp>
      <p:pic>
        <p:nvPicPr>
          <p:cNvPr id="6146" name="Picture 2" descr="C:\Users\lenovo\Downloads\Adobe Scan Sep 08, 2023_4.jpg"/>
          <p:cNvPicPr>
            <a:picLocks noGrp="1" noChangeAspect="1" noChangeArrowheads="1"/>
          </p:cNvPicPr>
          <p:nvPr>
            <p:ph sz="half" idx="1"/>
          </p:nvPr>
        </p:nvPicPr>
        <p:blipFill>
          <a:blip r:embed="rId2" cstate="print">
            <a:extLst>
              <a:ext uri="{28A0092B-C50C-407E-A947-70E740481C1C}">
                <a14:useLocalDpi xmlns:a14="http://schemas.microsoft.com/office/drawing/2010/main" val="0"/>
              </a:ext>
            </a:extLst>
          </a:blip>
          <a:srcRect/>
          <a:stretch>
            <a:fillRect/>
          </a:stretch>
        </p:blipFill>
        <p:spPr bwMode="auto">
          <a:xfrm>
            <a:off x="76200" y="914400"/>
            <a:ext cx="5410200" cy="5791200"/>
          </a:xfrm>
          <a:prstGeom prst="rect">
            <a:avLst/>
          </a:prstGeom>
          <a:noFill/>
          <a:ln w="57150">
            <a:solidFill>
              <a:schemeClr val="accent6"/>
            </a:solidFill>
          </a:ln>
          <a:extLst>
            <a:ext uri="{909E8E84-426E-40DD-AFC4-6F175D3DCCD1}">
              <a14:hiddenFill xmlns:a14="http://schemas.microsoft.com/office/drawing/2010/main">
                <a:solidFill>
                  <a:srgbClr val="FFFFFF"/>
                </a:solidFill>
              </a14:hiddenFill>
            </a:ext>
          </a:extLst>
        </p:spPr>
      </p:pic>
      <p:pic>
        <p:nvPicPr>
          <p:cNvPr id="6" name="Content Placeholder 5"/>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702300" y="1066800"/>
            <a:ext cx="3289300" cy="5638800"/>
          </a:xfrm>
          <a:solidFill>
            <a:srgbClr val="C00000"/>
          </a:solidFill>
          <a:ln w="38100">
            <a:solidFill>
              <a:srgbClr val="C00000"/>
            </a:solidFill>
          </a:ln>
        </p:spPr>
      </p:pic>
    </p:spTree>
    <p:extLst>
      <p:ext uri="{BB962C8B-B14F-4D97-AF65-F5344CB8AC3E}">
        <p14:creationId xmlns:p14="http://schemas.microsoft.com/office/powerpoint/2010/main" val="25920463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762000"/>
          </a:xfrm>
        </p:spPr>
        <p:txBody>
          <a:bodyPr/>
          <a:lstStyle/>
          <a:p>
            <a:endParaRPr lang="en-US" dirty="0"/>
          </a:p>
        </p:txBody>
      </p:sp>
      <p:pic>
        <p:nvPicPr>
          <p:cNvPr id="5" name="Content Placeholder 4"/>
          <p:cNvPicPr>
            <a:picLocks noGrp="1" noChangeAspect="1"/>
          </p:cNvPicPr>
          <p:nvPr>
            <p:ph sz="half" idx="1"/>
          </p:nvPr>
        </p:nvPicPr>
        <p:blipFill>
          <a:blip r:embed="rId2" cstate="print">
            <a:extLst>
              <a:ext uri="{28A0092B-C50C-407E-A947-70E740481C1C}">
                <a14:useLocalDpi xmlns:a14="http://schemas.microsoft.com/office/drawing/2010/main" val="0"/>
              </a:ext>
            </a:extLst>
          </a:blip>
          <a:stretch>
            <a:fillRect/>
          </a:stretch>
        </p:blipFill>
        <p:spPr>
          <a:xfrm>
            <a:off x="152400" y="381000"/>
            <a:ext cx="4267200" cy="6324600"/>
          </a:xfrm>
          <a:ln w="38100">
            <a:solidFill>
              <a:srgbClr val="FF0000"/>
            </a:solidFill>
          </a:ln>
        </p:spPr>
      </p:pic>
      <p:pic>
        <p:nvPicPr>
          <p:cNvPr id="6" name="Content Placeholder 5"/>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572000" y="381000"/>
            <a:ext cx="4343400" cy="6324600"/>
          </a:xfrm>
          <a:ln w="38100">
            <a:solidFill>
              <a:srgbClr val="FF0000"/>
            </a:solidFill>
          </a:ln>
        </p:spPr>
      </p:pic>
    </p:spTree>
    <p:extLst>
      <p:ext uri="{BB962C8B-B14F-4D97-AF65-F5344CB8AC3E}">
        <p14:creationId xmlns:p14="http://schemas.microsoft.com/office/powerpoint/2010/main" val="213372685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lenovo\Desktop\FOREST\IMG-20220101-WA002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74415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305779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92162"/>
          </a:xfrm>
        </p:spPr>
        <p:style>
          <a:lnRef idx="2">
            <a:schemeClr val="accent6">
              <a:shade val="50000"/>
            </a:schemeClr>
          </a:lnRef>
          <a:fillRef idx="1">
            <a:schemeClr val="accent6"/>
          </a:fillRef>
          <a:effectRef idx="0">
            <a:schemeClr val="accent6"/>
          </a:effectRef>
          <a:fontRef idx="minor">
            <a:schemeClr val="lt1"/>
          </a:fontRef>
        </p:style>
        <p:txBody>
          <a:bodyPr/>
          <a:lstStyle/>
          <a:p>
            <a:r>
              <a:rPr lang="en-US" dirty="0" smtClean="0"/>
              <a:t>Steps Continued….</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697266404"/>
              </p:ext>
            </p:extLst>
          </p:nvPr>
        </p:nvGraphicFramePr>
        <p:xfrm>
          <a:off x="457200" y="1219200"/>
          <a:ext cx="8458200" cy="5257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2274116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8">
            <a:extLst>
              <a:ext uri="{FF2B5EF4-FFF2-40B4-BE49-F238E27FC236}">
                <a16:creationId xmlns="" xmlns:a16="http://schemas.microsoft.com/office/drawing/2014/main" id="{A4AC5506-6312-4701-8D3C-40187889A9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651753"/>
            <a:ext cx="9144000" cy="73655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17399" y="643467"/>
            <a:ext cx="8408194" cy="744836"/>
          </a:xfr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a:bodyPr>
          <a:lstStyle/>
          <a:p>
            <a:pPr algn="ctr"/>
            <a:r>
              <a:rPr lang="en-US" sz="3200" b="1" kern="1200">
                <a:solidFill>
                  <a:schemeClr val="bg1"/>
                </a:solidFill>
                <a:latin typeface="+mj-lt"/>
                <a:ea typeface="+mj-ea"/>
                <a:cs typeface="+mj-cs"/>
              </a:rPr>
              <a:t>Process Guideline issued by MoTA (2013)</a:t>
            </a:r>
          </a:p>
        </p:txBody>
      </p:sp>
      <p:graphicFrame>
        <p:nvGraphicFramePr>
          <p:cNvPr id="4" name="Content Placeholder 3"/>
          <p:cNvGraphicFramePr>
            <a:graphicFrameLocks noGrp="1"/>
          </p:cNvGraphicFramePr>
          <p:nvPr>
            <p:ph idx="1"/>
          </p:nvPr>
        </p:nvGraphicFramePr>
        <p:xfrm>
          <a:off x="334659" y="1133476"/>
          <a:ext cx="8480729" cy="54959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9515878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xmlns="" id="{D006F85C-DC7F-4709-8D06-4854BD772401}"/>
              </a:ext>
            </a:extLst>
          </p:cNvPr>
          <p:cNvPicPr>
            <a:picLocks noGrp="1" noChangeAspect="1"/>
          </p:cNvPicPr>
          <p:nvPr>
            <p:ph sz="half" idx="2"/>
          </p:nvPr>
        </p:nvPicPr>
        <p:blipFill>
          <a:blip r:embed="rId2"/>
          <a:stretch>
            <a:fillRect/>
          </a:stretch>
        </p:blipFill>
        <p:spPr>
          <a:xfrm>
            <a:off x="4143971" y="163740"/>
            <a:ext cx="3868308" cy="6694260"/>
          </a:xfrm>
          <a:prstGeom prst="rect">
            <a:avLst/>
          </a:prstGeom>
        </p:spPr>
      </p:pic>
      <p:pic>
        <p:nvPicPr>
          <p:cNvPr id="7" name="Content Placeholder 6">
            <a:extLst>
              <a:ext uri="{FF2B5EF4-FFF2-40B4-BE49-F238E27FC236}">
                <a16:creationId xmlns:a16="http://schemas.microsoft.com/office/drawing/2014/main" xmlns="" id="{4CF3E368-9806-4118-B4C3-5097BA10379C}"/>
              </a:ext>
            </a:extLst>
          </p:cNvPr>
          <p:cNvPicPr>
            <a:picLocks noGrp="1" noChangeAspect="1"/>
          </p:cNvPicPr>
          <p:nvPr>
            <p:ph sz="half" idx="1"/>
          </p:nvPr>
        </p:nvPicPr>
        <p:blipFill>
          <a:blip r:embed="rId3"/>
          <a:stretch>
            <a:fillRect/>
          </a:stretch>
        </p:blipFill>
        <p:spPr>
          <a:xfrm>
            <a:off x="1" y="0"/>
            <a:ext cx="3978815" cy="6858000"/>
          </a:xfrm>
          <a:prstGeom prst="rect">
            <a:avLst/>
          </a:prstGeom>
        </p:spPr>
      </p:pic>
      <p:sp>
        <p:nvSpPr>
          <p:cNvPr id="4" name="Title 3">
            <a:extLst>
              <a:ext uri="{FF2B5EF4-FFF2-40B4-BE49-F238E27FC236}">
                <a16:creationId xmlns:a16="http://schemas.microsoft.com/office/drawing/2014/main" xmlns="" id="{DEE10B7A-7B71-4F62-B3AB-792308F77211}"/>
              </a:ext>
            </a:extLst>
          </p:cNvPr>
          <p:cNvSpPr>
            <a:spLocks noGrp="1"/>
          </p:cNvSpPr>
          <p:nvPr>
            <p:ph type="title"/>
          </p:nvPr>
        </p:nvSpPr>
        <p:spPr>
          <a:xfrm rot="5400000">
            <a:off x="5143500" y="2857500"/>
            <a:ext cx="6858000" cy="1143000"/>
          </a:xfrm>
          <a:solidFill>
            <a:srgbClr val="00B050"/>
          </a:solidFill>
        </p:spPr>
        <p:txBody>
          <a:bodyPr>
            <a:normAutofit fontScale="90000"/>
          </a:bodyPr>
          <a:lstStyle/>
          <a:p>
            <a:pPr algn="ctr"/>
            <a:r>
              <a:rPr lang="en-US" dirty="0">
                <a:solidFill>
                  <a:schemeClr val="bg1"/>
                </a:solidFill>
                <a:latin typeface="Aharoni" panose="02010803020104030203" pitchFamily="2" charset="-79"/>
                <a:cs typeface="Aharoni" panose="02010803020104030203" pitchFamily="2" charset="-79"/>
              </a:rPr>
              <a:t>Guideline by R&amp;DM Department</a:t>
            </a:r>
            <a:endParaRPr lang="en-IN" dirty="0">
              <a:solidFill>
                <a:schemeClr val="bg1"/>
              </a:solidFill>
              <a:latin typeface="Aharoni" panose="02010803020104030203" pitchFamily="2" charset="-79"/>
              <a:cs typeface="Aharoni" panose="02010803020104030203" pitchFamily="2" charset="-79"/>
            </a:endParaRPr>
          </a:p>
        </p:txBody>
      </p:sp>
    </p:spTree>
    <p:extLst>
      <p:ext uri="{BB962C8B-B14F-4D97-AF65-F5344CB8AC3E}">
        <p14:creationId xmlns:p14="http://schemas.microsoft.com/office/powerpoint/2010/main" val="41951941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30E5A91-B991-4380-948D-4D4859963B01}"/>
              </a:ext>
            </a:extLst>
          </p:cNvPr>
          <p:cNvSpPr>
            <a:spLocks noGrp="1"/>
          </p:cNvSpPr>
          <p:nvPr>
            <p:ph type="title"/>
          </p:nvPr>
        </p:nvSpPr>
        <p:spPr>
          <a:xfrm rot="16200000">
            <a:off x="-3080147" y="3080147"/>
            <a:ext cx="6858000" cy="697706"/>
          </a:xfrm>
          <a:solidFill>
            <a:srgbClr val="00B050"/>
          </a:solidFill>
        </p:spPr>
        <p:txBody>
          <a:bodyPr>
            <a:noAutofit/>
          </a:bodyPr>
          <a:lstStyle/>
          <a:p>
            <a:pPr algn="ctr"/>
            <a:r>
              <a:rPr lang="en-US" sz="3200" dirty="0">
                <a:solidFill>
                  <a:schemeClr val="bg1"/>
                </a:solidFill>
                <a:latin typeface="Arial Black" panose="020B0A04020102020204" pitchFamily="34" charset="0"/>
              </a:rPr>
              <a:t>Key Highlights of Guideline</a:t>
            </a:r>
            <a:endParaRPr lang="en-IN" sz="3200" dirty="0">
              <a:solidFill>
                <a:schemeClr val="bg1"/>
              </a:solidFill>
              <a:latin typeface="Arial Black" panose="020B0A04020102020204" pitchFamily="34" charset="0"/>
            </a:endParaRPr>
          </a:p>
        </p:txBody>
      </p:sp>
      <p:sp>
        <p:nvSpPr>
          <p:cNvPr id="6" name="Content Placeholder 5">
            <a:extLst>
              <a:ext uri="{FF2B5EF4-FFF2-40B4-BE49-F238E27FC236}">
                <a16:creationId xmlns:a16="http://schemas.microsoft.com/office/drawing/2014/main" xmlns="" id="{69ACF414-48CE-4C13-AB12-37BA88F03313}"/>
              </a:ext>
            </a:extLst>
          </p:cNvPr>
          <p:cNvSpPr>
            <a:spLocks noGrp="1"/>
          </p:cNvSpPr>
          <p:nvPr>
            <p:ph idx="1"/>
          </p:nvPr>
        </p:nvSpPr>
        <p:spPr>
          <a:xfrm>
            <a:off x="850106" y="76200"/>
            <a:ext cx="8141494" cy="6391275"/>
          </a:xfrm>
        </p:spPr>
        <p:txBody>
          <a:bodyPr>
            <a:noAutofit/>
          </a:bodyPr>
          <a:lstStyle/>
          <a:p>
            <a:pPr>
              <a:spcBef>
                <a:spcPts val="0"/>
              </a:spcBef>
              <a:spcAft>
                <a:spcPts val="600"/>
              </a:spcAft>
            </a:pPr>
            <a:r>
              <a:rPr lang="en-IN" sz="2100" b="1" dirty="0">
                <a:latin typeface="Times New Roman" panose="02020603050405020304" pitchFamily="18" charset="0"/>
                <a:cs typeface="Times New Roman" panose="02020603050405020304" pitchFamily="18" charset="0"/>
              </a:rPr>
              <a:t>Role of Revenue and Forest Department: </a:t>
            </a:r>
          </a:p>
          <a:p>
            <a:pPr lvl="1" algn="just">
              <a:spcBef>
                <a:spcPts val="0"/>
              </a:spcBef>
              <a:spcAft>
                <a:spcPts val="600"/>
              </a:spcAft>
              <a:buFont typeface="Symbol" panose="05050102010706020507" pitchFamily="18" charset="2"/>
              <a:buChar char=""/>
            </a:pPr>
            <a:r>
              <a:rPr lang="en-IN" sz="2100" dirty="0">
                <a:effectLst/>
                <a:latin typeface="Times New Roman" panose="02020603050405020304" pitchFamily="18" charset="0"/>
                <a:ea typeface="Times New Roman" panose="02020603050405020304" pitchFamily="18" charset="0"/>
                <a:cs typeface="Times New Roman" panose="02020603050405020304" pitchFamily="18" charset="0"/>
              </a:rPr>
              <a:t>Revenue Inspector shall extend support to the Gram Sabha for conversion of forest villages into revenue village in collaboration with the local forest officer; </a:t>
            </a:r>
          </a:p>
          <a:p>
            <a:pPr lvl="1" algn="just">
              <a:spcBef>
                <a:spcPts val="0"/>
              </a:spcBef>
              <a:spcAft>
                <a:spcPts val="600"/>
              </a:spcAft>
              <a:buFont typeface="Symbol" panose="05050102010706020507" pitchFamily="18" charset="2"/>
              <a:buChar char=""/>
            </a:pPr>
            <a:r>
              <a:rPr lang="en-IN" sz="2100" dirty="0">
                <a:effectLst/>
                <a:latin typeface="Times New Roman" panose="02020603050405020304" pitchFamily="18" charset="0"/>
                <a:ea typeface="Times New Roman" panose="02020603050405020304" pitchFamily="18" charset="0"/>
                <a:cs typeface="Times New Roman" panose="02020603050405020304" pitchFamily="18" charset="0"/>
              </a:rPr>
              <a:t>If, the village or habitation or settlement is located inside the forest land, which is under the management of the State Forest Department, then, the concern forest department shall provide map of the area for the purpose demarcation of the land;</a:t>
            </a:r>
          </a:p>
          <a:p>
            <a:pPr lvl="1" algn="just">
              <a:spcBef>
                <a:spcPts val="0"/>
              </a:spcBef>
              <a:spcAft>
                <a:spcPts val="600"/>
              </a:spcAft>
              <a:buFont typeface="Symbol" panose="05050102010706020507" pitchFamily="18" charset="2"/>
              <a:buChar char=""/>
            </a:pPr>
            <a:r>
              <a:rPr lang="en-IN" sz="2100" dirty="0">
                <a:effectLst/>
                <a:latin typeface="Times New Roman" panose="02020603050405020304" pitchFamily="18" charset="0"/>
                <a:ea typeface="Times New Roman" panose="02020603050405020304" pitchFamily="18" charset="0"/>
                <a:cs typeface="Times New Roman" panose="02020603050405020304" pitchFamily="18" charset="0"/>
              </a:rPr>
              <a:t>The forest officer shall be present at the time of consultation and preparation of map of the village;</a:t>
            </a:r>
          </a:p>
          <a:p>
            <a:r>
              <a:rPr lang="en-IN" sz="2100" b="1" dirty="0">
                <a:effectLst/>
                <a:latin typeface="Times New Roman" panose="02020603050405020304" pitchFamily="18" charset="0"/>
                <a:ea typeface="Times New Roman" panose="02020603050405020304" pitchFamily="18" charset="0"/>
                <a:cs typeface="Times New Roman" panose="02020603050405020304" pitchFamily="18" charset="0"/>
              </a:rPr>
              <a:t>General Clarifications:</a:t>
            </a:r>
          </a:p>
          <a:p>
            <a:pPr lvl="1"/>
            <a:r>
              <a:rPr lang="en-IN" sz="2100" dirty="0">
                <a:effectLst/>
                <a:latin typeface="Times New Roman" panose="02020603050405020304" pitchFamily="18" charset="0"/>
                <a:ea typeface="Times New Roman" panose="02020603050405020304" pitchFamily="18" charset="0"/>
                <a:cs typeface="Times New Roman" panose="02020603050405020304" pitchFamily="18" charset="0"/>
              </a:rPr>
              <a:t>Doesn’t require approval under the Forest (Conservation) Act, 1980;</a:t>
            </a:r>
          </a:p>
          <a:p>
            <a:pPr lvl="1"/>
            <a:r>
              <a:rPr lang="en-IN" sz="2100" dirty="0">
                <a:effectLst/>
                <a:latin typeface="Times New Roman" panose="02020603050405020304" pitchFamily="18" charset="0"/>
                <a:ea typeface="Times New Roman" panose="02020603050405020304" pitchFamily="18" charset="0"/>
                <a:cs typeface="Times New Roman" panose="02020603050405020304" pitchFamily="18" charset="0"/>
              </a:rPr>
              <a:t>Every village or habitation or settlement converted under the Forest Rights Act, 2006 need to be recorded as ‘Village’ in revenue record;</a:t>
            </a:r>
          </a:p>
          <a:p>
            <a:pPr lvl="1"/>
            <a:r>
              <a:rPr lang="en-IN" sz="2100" dirty="0">
                <a:effectLst/>
                <a:latin typeface="Times New Roman" panose="02020603050405020304" pitchFamily="18" charset="0"/>
                <a:ea typeface="Times New Roman" panose="02020603050405020304" pitchFamily="18" charset="0"/>
                <a:cs typeface="Times New Roman" panose="02020603050405020304" pitchFamily="18" charset="0"/>
              </a:rPr>
              <a:t>The legal status of land of the village shall remain as ‘Forest Land’;</a:t>
            </a:r>
          </a:p>
          <a:p>
            <a:pPr lvl="1"/>
            <a:r>
              <a:rPr lang="en-IN" sz="2100" dirty="0">
                <a:effectLst/>
                <a:latin typeface="Times New Roman" panose="02020603050405020304" pitchFamily="18" charset="0"/>
                <a:ea typeface="Times New Roman" panose="02020603050405020304" pitchFamily="18" charset="0"/>
                <a:cs typeface="Times New Roman" panose="02020603050405020304" pitchFamily="18" charset="0"/>
              </a:rPr>
              <a:t>The classification of land shall be as per the State Revenue Laws</a:t>
            </a:r>
          </a:p>
          <a:p>
            <a:endParaRPr lang="en-IN"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sz="2800" b="1"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IN" b="1" dirty="0">
              <a:latin typeface="Times New Roman" panose="02020603050405020304" pitchFamily="18" charset="0"/>
              <a:cs typeface="Times New Roman" panose="02020603050405020304" pitchFamily="18" charset="0"/>
            </a:endParaRPr>
          </a:p>
          <a:p>
            <a:pPr lvl="1"/>
            <a:endParaRPr lang="en-IN" b="1" dirty="0">
              <a:latin typeface="Times New Roman" panose="02020603050405020304" pitchFamily="18" charset="0"/>
              <a:cs typeface="Times New Roman" panose="02020603050405020304" pitchFamily="18" charset="0"/>
            </a:endParaRPr>
          </a:p>
          <a:p>
            <a:endParaRPr lang="en-IN" sz="2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807984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xmlns="" id="{530E5A91-B991-4380-948D-4D4859963B01}"/>
              </a:ext>
            </a:extLst>
          </p:cNvPr>
          <p:cNvSpPr>
            <a:spLocks noGrp="1"/>
          </p:cNvSpPr>
          <p:nvPr>
            <p:ph type="title"/>
          </p:nvPr>
        </p:nvSpPr>
        <p:spPr>
          <a:xfrm rot="16200000">
            <a:off x="-3080147" y="3080147"/>
            <a:ext cx="6858000" cy="697706"/>
          </a:xfrm>
          <a:solidFill>
            <a:srgbClr val="00B050"/>
          </a:solidFill>
        </p:spPr>
        <p:txBody>
          <a:bodyPr>
            <a:noAutofit/>
          </a:bodyPr>
          <a:lstStyle/>
          <a:p>
            <a:pPr algn="ctr"/>
            <a:r>
              <a:rPr lang="en-US" sz="3200" dirty="0">
                <a:solidFill>
                  <a:schemeClr val="bg1"/>
                </a:solidFill>
                <a:latin typeface="Arial Black" panose="020B0A04020102020204" pitchFamily="34" charset="0"/>
              </a:rPr>
              <a:t>Key Highlights of Guideline</a:t>
            </a:r>
            <a:endParaRPr lang="en-IN" sz="3200" dirty="0">
              <a:solidFill>
                <a:schemeClr val="bg1"/>
              </a:solidFill>
              <a:latin typeface="Arial Black" panose="020B0A04020102020204" pitchFamily="34" charset="0"/>
            </a:endParaRPr>
          </a:p>
        </p:txBody>
      </p:sp>
      <p:sp>
        <p:nvSpPr>
          <p:cNvPr id="6" name="Content Placeholder 5">
            <a:extLst>
              <a:ext uri="{FF2B5EF4-FFF2-40B4-BE49-F238E27FC236}">
                <a16:creationId xmlns:a16="http://schemas.microsoft.com/office/drawing/2014/main" xmlns="" id="{69ACF414-48CE-4C13-AB12-37BA88F03313}"/>
              </a:ext>
            </a:extLst>
          </p:cNvPr>
          <p:cNvSpPr>
            <a:spLocks noGrp="1"/>
          </p:cNvSpPr>
          <p:nvPr>
            <p:ph idx="1"/>
          </p:nvPr>
        </p:nvSpPr>
        <p:spPr>
          <a:xfrm>
            <a:off x="650081" y="152400"/>
            <a:ext cx="8417719" cy="5886450"/>
          </a:xfrm>
        </p:spPr>
        <p:txBody>
          <a:bodyPr>
            <a:noAutofit/>
          </a:bodyPr>
          <a:lstStyle/>
          <a:p>
            <a:r>
              <a:rPr lang="en-US" sz="2000" b="1" dirty="0">
                <a:latin typeface="Times New Roman" panose="02020603050405020304" pitchFamily="18" charset="0"/>
                <a:cs typeface="Times New Roman" panose="02020603050405020304" pitchFamily="18" charset="0"/>
              </a:rPr>
              <a:t>Compliance with State Revenue law:</a:t>
            </a:r>
          </a:p>
          <a:p>
            <a:pPr lvl="1"/>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the District Collector shall follow the process as required under sub-Section 14 of Section 2 of Orissa Survey and Settlement Act, 1958</a:t>
            </a: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lvl="1"/>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forward the proposal to the Board of Revenue with case record containing details like the map of the village, list of inhabitants, list of claimants under the Forest Rights Act, 2006, resolution of Gram Sabha, SDLC and the proceedings of the DLC, in which the proposal is approved along with Thana No. of the proposed revenue village for declaring it as revenue village;</a:t>
            </a:r>
          </a:p>
          <a:p>
            <a:pPr lvl="1"/>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the Board of Revenue shall send a copy of such notification [U/s 2(14) of the Orissa Survey and Settlement Act, 1958] to Government with recommendation for notifying the village as “Revenue Village” U/s 3(1) of the Orissa Survey and Settlement Act, 1958 or the Odisha Special Survey and Settlement Act, 2012;</a:t>
            </a:r>
          </a:p>
          <a:p>
            <a:pPr lvl="1"/>
            <a:r>
              <a:rPr lang="en-IN" sz="2000" dirty="0">
                <a:effectLst/>
                <a:latin typeface="Times New Roman" panose="02020603050405020304" pitchFamily="18" charset="0"/>
                <a:ea typeface="Times New Roman" panose="02020603050405020304" pitchFamily="18" charset="0"/>
                <a:cs typeface="Times New Roman" panose="02020603050405020304" pitchFamily="18" charset="0"/>
              </a:rPr>
              <a:t>After approval of the Government, the Board of Revenue would declare it as “Revenue Village” under the relevant provisions of either the Orissa Survey and Settlement Act, 1958 or the Odisha Special Survey and Settlement Act, 2012 and the process of settlement of rights of the residents of the new village shall be carried out with their corresponding Rules.  </a:t>
            </a:r>
          </a:p>
          <a:p>
            <a:pPr lvl="1"/>
            <a:endParaRPr lang="en-IN"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lvl="1"/>
            <a:endParaRPr lang="en-IN" sz="20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a:p>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828953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0" y="228600"/>
            <a:ext cx="9144000" cy="1143000"/>
          </a:xfrm>
        </p:spPr>
        <p:style>
          <a:lnRef idx="2">
            <a:schemeClr val="accent6">
              <a:shade val="50000"/>
            </a:schemeClr>
          </a:lnRef>
          <a:fillRef idx="1">
            <a:schemeClr val="accent6"/>
          </a:fillRef>
          <a:effectRef idx="0">
            <a:schemeClr val="accent6"/>
          </a:effectRef>
          <a:fontRef idx="minor">
            <a:schemeClr val="lt1"/>
          </a:fontRef>
        </p:style>
        <p:txBody>
          <a:bodyPr>
            <a:normAutofit/>
          </a:bodyPr>
          <a:lstStyle/>
          <a:p>
            <a:r>
              <a:rPr lang="en-US" sz="4000" dirty="0"/>
              <a:t>As per the guideline </a:t>
            </a:r>
            <a:r>
              <a:rPr lang="en-US" sz="2800" dirty="0"/>
              <a:t/>
            </a:r>
            <a:br>
              <a:rPr lang="en-US" sz="2800" dirty="0"/>
            </a:br>
            <a:r>
              <a:rPr lang="en-US" sz="2800" dirty="0"/>
              <a:t>R&amp;DM Letter no:2015-3831                    Dated 2/2/2017</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600" y="1524000"/>
            <a:ext cx="8726716" cy="4953000"/>
          </a:xfrm>
          <a:ln w="38100">
            <a:solidFill>
              <a:srgbClr val="C00000"/>
            </a:solidFill>
          </a:ln>
        </p:spPr>
      </p:pic>
    </p:spTree>
    <p:extLst>
      <p:ext uri="{BB962C8B-B14F-4D97-AF65-F5344CB8AC3E}">
        <p14:creationId xmlns:p14="http://schemas.microsoft.com/office/powerpoint/2010/main" val="344942923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2E2B1D-506B-4D12-B0B9-42758DBF3A27}"/>
              </a:ext>
            </a:extLst>
          </p:cNvPr>
          <p:cNvSpPr>
            <a:spLocks noGrp="1"/>
          </p:cNvSpPr>
          <p:nvPr>
            <p:ph type="title"/>
          </p:nvPr>
        </p:nvSpPr>
        <p:spPr>
          <a:xfrm>
            <a:off x="0" y="15837"/>
            <a:ext cx="9144000" cy="1003339"/>
          </a:xfrm>
          <a:solidFill>
            <a:srgbClr val="00B050"/>
          </a:solidFill>
        </p:spPr>
        <p:txBody>
          <a:bodyPr/>
          <a:lstStyle/>
          <a:p>
            <a:pPr algn="ctr"/>
            <a:r>
              <a:rPr lang="en-US" dirty="0">
                <a:solidFill>
                  <a:schemeClr val="bg1"/>
                </a:solidFill>
                <a:latin typeface="Aharoni" panose="02010803020104030203" pitchFamily="2" charset="-79"/>
                <a:cs typeface="Aharoni" panose="02010803020104030203" pitchFamily="2" charset="-79"/>
              </a:rPr>
              <a:t>Notification of Board of Revenue</a:t>
            </a:r>
            <a:endParaRPr lang="en-IN" dirty="0">
              <a:solidFill>
                <a:schemeClr val="bg1"/>
              </a:solidFill>
              <a:latin typeface="Aharoni" panose="02010803020104030203" pitchFamily="2" charset="-79"/>
              <a:cs typeface="Aharoni" panose="02010803020104030203" pitchFamily="2" charset="-79"/>
            </a:endParaRPr>
          </a:p>
        </p:txBody>
      </p:sp>
      <p:pic>
        <p:nvPicPr>
          <p:cNvPr id="3" name="Picture 2">
            <a:extLst>
              <a:ext uri="{FF2B5EF4-FFF2-40B4-BE49-F238E27FC236}">
                <a16:creationId xmlns:a16="http://schemas.microsoft.com/office/drawing/2014/main" xmlns="" id="{6DB2BCA8-7C2E-48A3-AECB-10A077651FCE}"/>
              </a:ext>
            </a:extLst>
          </p:cNvPr>
          <p:cNvPicPr>
            <a:picLocks noChangeAspect="1"/>
          </p:cNvPicPr>
          <p:nvPr/>
        </p:nvPicPr>
        <p:blipFill>
          <a:blip r:embed="rId2"/>
          <a:stretch>
            <a:fillRect/>
          </a:stretch>
        </p:blipFill>
        <p:spPr>
          <a:xfrm>
            <a:off x="166838" y="1254006"/>
            <a:ext cx="2795286" cy="5238869"/>
          </a:xfrm>
          <a:prstGeom prst="rect">
            <a:avLst/>
          </a:prstGeom>
        </p:spPr>
      </p:pic>
      <p:pic>
        <p:nvPicPr>
          <p:cNvPr id="4" name="Picture 3">
            <a:extLst>
              <a:ext uri="{FF2B5EF4-FFF2-40B4-BE49-F238E27FC236}">
                <a16:creationId xmlns:a16="http://schemas.microsoft.com/office/drawing/2014/main" xmlns="" id="{7FA38C5E-3D63-4E5E-9B90-455E20CD134E}"/>
              </a:ext>
            </a:extLst>
          </p:cNvPr>
          <p:cNvPicPr>
            <a:picLocks noChangeAspect="1"/>
          </p:cNvPicPr>
          <p:nvPr/>
        </p:nvPicPr>
        <p:blipFill>
          <a:blip r:embed="rId3"/>
          <a:stretch>
            <a:fillRect/>
          </a:stretch>
        </p:blipFill>
        <p:spPr>
          <a:xfrm>
            <a:off x="3156995" y="1254006"/>
            <a:ext cx="2830010" cy="4841994"/>
          </a:xfrm>
          <a:prstGeom prst="rect">
            <a:avLst/>
          </a:prstGeom>
        </p:spPr>
      </p:pic>
      <p:pic>
        <p:nvPicPr>
          <p:cNvPr id="5" name="Picture 4">
            <a:extLst>
              <a:ext uri="{FF2B5EF4-FFF2-40B4-BE49-F238E27FC236}">
                <a16:creationId xmlns:a16="http://schemas.microsoft.com/office/drawing/2014/main" xmlns="" id="{4AFBD35D-C02B-4334-9163-621C3B37DB91}"/>
              </a:ext>
            </a:extLst>
          </p:cNvPr>
          <p:cNvPicPr>
            <a:picLocks noChangeAspect="1"/>
          </p:cNvPicPr>
          <p:nvPr/>
        </p:nvPicPr>
        <p:blipFill>
          <a:blip r:embed="rId4"/>
          <a:stretch>
            <a:fillRect/>
          </a:stretch>
        </p:blipFill>
        <p:spPr>
          <a:xfrm>
            <a:off x="5987005" y="1254006"/>
            <a:ext cx="2795286" cy="4841994"/>
          </a:xfrm>
          <a:prstGeom prst="rect">
            <a:avLst/>
          </a:prstGeom>
        </p:spPr>
      </p:pic>
    </p:spTree>
    <p:extLst>
      <p:ext uri="{BB962C8B-B14F-4D97-AF65-F5344CB8AC3E}">
        <p14:creationId xmlns:p14="http://schemas.microsoft.com/office/powerpoint/2010/main" val="186871651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lenovo\Desktop\FOREST\IMG2021082416464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0"/>
            <a:ext cx="9144000" cy="678180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304800" y="-31955"/>
            <a:ext cx="8229600" cy="1676400"/>
          </a:xfrm>
        </p:spPr>
        <p:txBody>
          <a:bodyPr>
            <a:noAutofit/>
          </a:bodyPr>
          <a:lstStyle/>
          <a:p>
            <a:pPr marL="0" indent="0" algn="ctr">
              <a:buNone/>
            </a:pPr>
            <a:r>
              <a:rPr lang="en-US" sz="11500" b="1" dirty="0" smtClean="0">
                <a:solidFill>
                  <a:schemeClr val="bg1"/>
                </a:solidFill>
              </a:rPr>
              <a:t>Thank You</a:t>
            </a:r>
            <a:endParaRPr lang="en-US" sz="11500" b="1" dirty="0">
              <a:solidFill>
                <a:schemeClr val="bg1"/>
              </a:solidFill>
            </a:endParaRPr>
          </a:p>
        </p:txBody>
      </p:sp>
    </p:spTree>
    <p:extLst>
      <p:ext uri="{BB962C8B-B14F-4D97-AF65-F5344CB8AC3E}">
        <p14:creationId xmlns:p14="http://schemas.microsoft.com/office/powerpoint/2010/main" val="214839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348</TotalTime>
  <Words>1294</Words>
  <Application>Microsoft Office PowerPoint</Application>
  <PresentationFormat>On-screen Show (4:3)</PresentationFormat>
  <Paragraphs>122</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Conversion of Forest village to Revenue village</vt:lpstr>
      <vt:lpstr>Forest village Rights and definition </vt:lpstr>
      <vt:lpstr>Basic Difference in between the Revenue Villages and Forest Villages</vt:lpstr>
      <vt:lpstr>PowerPoint Presentation</vt:lpstr>
      <vt:lpstr>PowerPoint Presentation</vt:lpstr>
      <vt:lpstr>Steps of conversion</vt:lpstr>
      <vt:lpstr>PowerPoint Presentation</vt:lpstr>
      <vt:lpstr>NOTICE FROM COLLECTOR &amp; TAHASILDAR</vt:lpstr>
      <vt:lpstr>Source of obtaining information /  Identification Process relating to Forest Villages/ Un-surveyed Villages / Old Habitation /Settlement </vt:lpstr>
      <vt:lpstr>As per the guideline  R&amp;DM Letter no:2015-3831                    Dated 2/2/2017</vt:lpstr>
      <vt:lpstr>Steps Continued…</vt:lpstr>
      <vt:lpstr>FOREST VILLAGE LEVEL AWARENESS</vt:lpstr>
      <vt:lpstr>Steps Continued……</vt:lpstr>
      <vt:lpstr>PowerPoint Presentation</vt:lpstr>
      <vt:lpstr>Boundary of forest village and coordinate</vt:lpstr>
      <vt:lpstr>PowerPoint Presentation</vt:lpstr>
      <vt:lpstr>PowerPoint Presentation</vt:lpstr>
      <vt:lpstr>PowerPoint Presentation</vt:lpstr>
      <vt:lpstr>Steps Continued….</vt:lpstr>
      <vt:lpstr>Process Guideline issued by MoTA (2013)</vt:lpstr>
      <vt:lpstr>Guideline by R&amp;DM Department</vt:lpstr>
      <vt:lpstr>Key Highlights of Guideline</vt:lpstr>
      <vt:lpstr>Key Highlights of Guideline</vt:lpstr>
      <vt:lpstr>As per the guideline  R&amp;DM Letter no:2015-3831                    Dated 2/2/2017</vt:lpstr>
      <vt:lpstr>Notification of Board of Revenue</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Conversion of Forest village to Revenue village</dc:title>
  <dc:creator>lenovo</dc:creator>
  <cp:lastModifiedBy>lenovo</cp:lastModifiedBy>
  <cp:revision>46</cp:revision>
  <dcterms:created xsi:type="dcterms:W3CDTF">2006-08-16T00:00:00Z</dcterms:created>
  <dcterms:modified xsi:type="dcterms:W3CDTF">2023-11-30T02:49:46Z</dcterms:modified>
</cp:coreProperties>
</file>